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0" r:id="rId1"/>
    <p:sldMasterId id="2147483791" r:id="rId2"/>
    <p:sldMasterId id="2147483792" r:id="rId3"/>
  </p:sldMasterIdLst>
  <p:notesMasterIdLst>
    <p:notesMasterId r:id="rId34"/>
  </p:notesMasterIdLst>
  <p:sldIdLst>
    <p:sldId id="256" r:id="rId4"/>
    <p:sldId id="270" r:id="rId5"/>
    <p:sldId id="319" r:id="rId6"/>
    <p:sldId id="318" r:id="rId7"/>
    <p:sldId id="336" r:id="rId8"/>
    <p:sldId id="337" r:id="rId9"/>
    <p:sldId id="338" r:id="rId10"/>
    <p:sldId id="331" r:id="rId11"/>
    <p:sldId id="301" r:id="rId12"/>
    <p:sldId id="335" r:id="rId13"/>
    <p:sldId id="332" r:id="rId14"/>
    <p:sldId id="333" r:id="rId15"/>
    <p:sldId id="334" r:id="rId16"/>
    <p:sldId id="329" r:id="rId17"/>
    <p:sldId id="323" r:id="rId18"/>
    <p:sldId id="339" r:id="rId19"/>
    <p:sldId id="325" r:id="rId20"/>
    <p:sldId id="326" r:id="rId21"/>
    <p:sldId id="341" r:id="rId22"/>
    <p:sldId id="316" r:id="rId23"/>
    <p:sldId id="308" r:id="rId24"/>
    <p:sldId id="309" r:id="rId25"/>
    <p:sldId id="310" r:id="rId26"/>
    <p:sldId id="320" r:id="rId27"/>
    <p:sldId id="327" r:id="rId28"/>
    <p:sldId id="340" r:id="rId29"/>
    <p:sldId id="343" r:id="rId30"/>
    <p:sldId id="342" r:id="rId31"/>
    <p:sldId id="283" r:id="rId32"/>
    <p:sldId id="287" r:id="rId33"/>
  </p:sldIdLst>
  <p:sldSz cx="12188825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erriweather Sans" pitchFamily="2" charset="77"/>
      <p:regular r:id="rId39"/>
      <p:bold r:id="rId40"/>
      <p:italic r:id="rId41"/>
      <p:boldItalic r:id="rId42"/>
    </p:embeddedFont>
    <p:embeddedFont>
      <p:font typeface="Poppins Medium" panose="020B06040202020202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Light" panose="02000000000000000000" pitchFamily="2" charset="0"/>
      <p:regular r:id="rId51"/>
      <p:bold r:id="rId52"/>
      <p:italic r:id="rId53"/>
      <p:boldItalic r:id="rId54"/>
    </p:embeddedFont>
    <p:embeddedFont>
      <p:font typeface="Roboto Medium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39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CCFF"/>
    <a:srgbClr val="FDFFE0"/>
    <a:srgbClr val="CCFFCC"/>
    <a:srgbClr val="B3D9FF"/>
    <a:srgbClr val="FFF2CC"/>
    <a:srgbClr val="FFFAB2"/>
    <a:srgbClr val="FFE6CC"/>
    <a:srgbClr val="CC6600"/>
    <a:srgbClr val="FFB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A1F375-83D2-49B6-B6D9-1E75FAB2CD22}">
  <a:tblStyle styleId="{F9A1F375-83D2-49B6-B6D9-1E75FAB2C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/>
    <p:restoredTop sz="84024"/>
  </p:normalViewPr>
  <p:slideViewPr>
    <p:cSldViewPr snapToGrid="0">
      <p:cViewPr varScale="1">
        <p:scale>
          <a:sx n="168" d="100"/>
          <a:sy n="168" d="100"/>
        </p:scale>
        <p:origin x="216" y="192"/>
      </p:cViewPr>
      <p:guideLst>
        <p:guide orient="horz" pos="2160"/>
        <p:guide pos="3839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f58836269_9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Charles Wilson, Senior Principal Engineer at Motional responsible for cybersecurity development lifecycle practice.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presentation will cover the incremental adoption of the AVCDL.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1" name="Google Shape;871;g8f58836269_9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 dirty="0"/>
              <a:t>tactical,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099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 dirty="0"/>
              <a:t>tracked,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293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strike="noStrike" dirty="0"/>
              <a:t>managed,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3770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 dirty="0"/>
              <a:t>and mature.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trike="noStrik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 dirty="0"/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trike="noStrik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 dirty="0"/>
              <a:t>The further you progress from tactical to strategic,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trike="noStrik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 dirty="0"/>
              <a:t>the greater the interplay and interdependence there'll be between various activities and with other groups within the organization.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trike="noStrik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 dirty="0"/>
              <a:t>It's far easier to implement the earlier stage activities and make adjustments to your organization's tooling as you progress.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trike="noStrik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 dirty="0"/>
              <a:t>Implementing the later stage activities and attempting to backfill the earlier stage ones will lead to a lot of churn should changes be required.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0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Here's an overview of the AVCDL phase requirements assigned to these five stages.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you can see, the barebones stage has very few activities.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we progress to the tactical stage, we get a much larger chunk,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slightly fewer in tracked stage.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the managed stage nearly all activities have been included,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the mature stage having almost nothing.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look at some interesting characteristics of this decomposition.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5953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Four of the phase 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tool chain support,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threat prioritization plan,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security design review,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source code 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implemented in two separate stages (an initial implementation and a final one).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because of their interplay with other activities within the AVCDL,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well as with the greater organizational interaction required by their implementation.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505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case of the security design review and the source code review, they'll be fully implemented in the tracked stage.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343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Whereas the tool chain support and threat prioritization plan won't be fully implemented until the managed stage.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782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Additionally, the safety related phase requirements have been grouped together because of their tight coupling.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050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Now, let's look at each of the implementation stages and what they entail.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90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AVCDL is a comprehensive cybersecurity development lifecycle.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Its very scope presents a challenge to wholesale adoption.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see an overview of the AVCDL core document set.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There's the primary document, a set of secondary documents, and associated supporting material.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085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barebones stage activities require the least from the development teams.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activities that can be undertaken by cybersecurity SMEs in conjunction with devops.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represent the lowest hanging fruit. All of them are developmental in nature.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Configuring the secure build,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secure settings,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deprecation of unsafe functions,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static analysis are all things which are typically already in place in the build process.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we're trying to achieve is the application of cybersecurity relevant settings in these areas in order to enhance what would otherwise be no security whatsoever.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431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tactical stage is focused on the secure and correct implementation of the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three areas of the AVCDL are addressed.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There’s now interaction with the development and operations teams, with more interaction with the devops team.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noted earlier, there are several activities in the stage which are preliminary.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activities don't need to be implemented as formally at this point as the others.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They're included because they're needed to support other activities in this stage.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Additionally, we also have activities which are included because they are relevant to the interaction between cybersecurity and safety.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tactical stage is concentrated in the implementation phase with some activities from the foundation and operation phases being included.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560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track stage is focused on the secure design of the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stage, the activities of the requirements and design phases of the AVCDL are addressed.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requires far more coordination with the systems engineering and development teams early on in the creation of the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Additionally, we're picking up more elements from the foundation phase, specifically in the areas of requirements and deployment.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156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managed stage is focused on the management of the end-to-end life of the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stage, the interaction between cybersecurity and project management is emphasized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seen here by the inclusion of the five gates within the developmental phases.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also pick up the threat model review,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attack surface analysis review,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final review.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Additionally, we look at the decommissioning processes and we finish out the toolchain support,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threat prioritization plan.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697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last stage, the mature stage, we're focusing on the long-term support of the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Specifically, attention is given to training and ownership activities.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could argue that the roles and responsibilities need to be established ahead of time before anything else happens.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in reality, the roles and responsibilities and training material tend to be the last things formally added to the system.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909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thing not addressed up to this point is the supply chain.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with any complex system, you have to consider the supply chain and its relationship with respect to cybersecurity.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Within the AVCDL, there are three activities called out.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the autonomous vehicle cybersecurity manufacturer's disclosure statement or AVCMDS,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the supplier self-reported cybersecurity maturity assessment or CMM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the cybersecurity interface agreement or CIA.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it's really unlikely that any two organizations will have the same level of maturity with respect to their processes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so doing these three activities is critical to the success of a project regardless of the relative maturity of the two organizations.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because by undertaking these activities,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you're able to align the cybersecurity activities of both the supplier and the customer and identify the gaps that exist in the two organizations.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suppliers or you are a supplier, you should undertake to complete this information.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453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Regardless of where you're starting from,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it's important to evaluate what your own organization's maturity is and to keep track of it as you progress through the evolution of your organization’s maturity.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that, we can use the supplier cybersecurity maturity assessment.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Simply perform the assessment on your own organization.</a:t>
            </a:r>
          </a:p>
        </p:txBody>
      </p:sp>
    </p:spTree>
    <p:extLst>
      <p:ext uri="{BB962C8B-B14F-4D97-AF65-F5344CB8AC3E}">
        <p14:creationId xmlns:p14="http://schemas.microsoft.com/office/powerpoint/2010/main" val="3365987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track progress over time the AVCDL provides an Excel spreadsheet with a spider plot of all AVCDL phase requirements.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can be used to generate a time series as seen 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019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summary, remember that although the cybersecurity lifecycle is really large and fairly complex, the problem is still tractable.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should start by doing a cybersecurity maturity self-assessment to find out where you’re starting from.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to consider the supply chain.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finally, track the progress that you're making as you go.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last point is helpful both from an internal standpoint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also because one of the aspects of cybersecurity for things like ISO/SAE 21434 or UN R155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that you should be making ongoing progress in your product cybersecurity posture.</a:t>
            </a:r>
          </a:p>
        </p:txBody>
      </p:sp>
    </p:spTree>
    <p:extLst>
      <p:ext uri="{BB962C8B-B14F-4D97-AF65-F5344CB8AC3E}">
        <p14:creationId xmlns:p14="http://schemas.microsoft.com/office/powerpoint/2010/main" val="2559572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AVCDL materials, both in source and distribution forms, are available on our GitHub site, as shown here.</a:t>
            </a: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Because of the size of the repository, it's recommended that you either clone the repository or download a zip archive of it if you're not familiar with using Git. Instructions for downloading a ZIP archive are linked to on the repository’s front page.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1987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we look a little deeper, that supporting material extends into blog posts,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elaboration documents,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supply chain materials,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templates to go along with the supply chain materials,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tracking documents used in the creation of the AVCDL.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Basically, it's everything that you need in order to do product cybersecurity.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Now, this is a good thing if you have a relatively mature organization with respect to cybersecurity,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 you'll use the AVCDL to determine what edge cases you're not covering.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on the other hand, your organization has had no cybersecurity group within it in the past,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has a severely limited number of activities which are done in cybersecurity, then the AVCDL presents an overwhelming challenge.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look at how the AVCDL is put together and how we can reduce the complexity of it by adopting it in an incremental fashion.</a:t>
            </a:r>
          </a:p>
        </p:txBody>
      </p:sp>
    </p:spTree>
    <p:extLst>
      <p:ext uri="{BB962C8B-B14F-4D97-AF65-F5344CB8AC3E}">
        <p14:creationId xmlns:p14="http://schemas.microsoft.com/office/powerpoint/2010/main" val="3949425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Here are references to the source material used in the creation of this presentation.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They'll also be included in the video description.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1D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1D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Additionally, this presentation’s source material will be provided on the AVCDL GitHub repository.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93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start with the AVCDL framework itself.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you can see, the framework is divided into three major areas.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first area (the foundation phase) includes those activities necessary throughout the entire lifecycle.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area (the developmental phases) includes those activities which need to be performed in the creation of the product.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third and final area (the post-developmental phases) include those activities performed once the product has been released.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756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foundation phase activities are broad in scope and highly impactful in that once these activities are in place,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they're applied throughout the lifetime of every project.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 of this, these activities need to be given special attention.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will have ripple effects both within a particular product’s development and also across the entire families of products to which they're applied.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90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Arguably the developmental phase activities are the most flexible in terms of how and when they're implemented.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because these activities are the most tactical.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Many of them can be implemented in isolation.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exception are the gates, as they're used to synchronize various activities and groups within the organization.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being said, the gates are intended to be very light touch activities,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in general, gate management is the responsibility of project management, not cybersecurity.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45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Post-developmental (also known as operational) activities,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split the difference between the foundational and the developmental behaviors,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that they have long term impact because the product is out in the field and is being managed,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they also have a lot of interaction with operational technology activities.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the same time, they're highly focused in terms of the way that decommissioning is handled for cybersecurity,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has a much more active involvement when compared with the rest of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553130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Now, let's consider the approach that we'll take in grouping the AVCDL activities for incremental adoption.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[pause]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we consider a spectrum of adoption where we have tactical activities on one end and strategic ones on the other,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think about five stages for grouping.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We’ll then put the various AVCDL activities into these stages based on their complexity and organizational impact.</a:t>
            </a:r>
          </a:p>
        </p:txBody>
      </p:sp>
    </p:spTree>
    <p:extLst>
      <p:ext uri="{BB962C8B-B14F-4D97-AF65-F5344CB8AC3E}">
        <p14:creationId xmlns:p14="http://schemas.microsoft.com/office/powerpoint/2010/main" val="582845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stages are barebones,</a:t>
            </a:r>
            <a:endParaRPr strike="sngStrike" dirty="0"/>
          </a:p>
        </p:txBody>
      </p:sp>
    </p:spTree>
    <p:extLst>
      <p:ext uri="{BB962C8B-B14F-4D97-AF65-F5344CB8AC3E}">
        <p14:creationId xmlns:p14="http://schemas.microsoft.com/office/powerpoint/2010/main" val="394942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496" y="1474833"/>
            <a:ext cx="11358000" cy="26181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496" y="4202967"/>
            <a:ext cx="11358000" cy="1734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HP Image">
  <p:cSld name="WHITE Subhead | Title | Text | HP Image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6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97" name="Google Shape;597;p106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06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5029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99" name="Google Shape;599;p106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0" name="Google Shape;600;p10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0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">
  <p:cSld name="WHITE Subhead | Title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7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07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06" name="Google Shape;606;p10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Subhead | Text">
  <p:cSld name="WHITE 1Col Title | Subhead | Text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8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08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0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108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14" name="Google Shape;614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0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Subhead | Text">
  <p:cSld name="WHITE 2Col Title | Subhead | Text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9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09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09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0" name="Google Shape;620;p109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1" name="Google Shape;621;p10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Image">
  <p:cSld name="WHITE Title | Subhead | Text | Image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0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10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27" name="Google Shape;627;p110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10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9" name="Google Shape;629;p11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0" name="Google Shape;630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1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HP Image">
  <p:cSld name="WHITE Title | Subhead | Text | HP Image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1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34" name="Google Shape;634;p111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11"/>
          <p:cNvSpPr txBox="1">
            <a:spLocks noGrp="1"/>
          </p:cNvSpPr>
          <p:nvPr>
            <p:ph type="subTitle" idx="1"/>
          </p:nvPr>
        </p:nvSpPr>
        <p:spPr>
          <a:xfrm>
            <a:off x="455625" y="1280160"/>
            <a:ext cx="5029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11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11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1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">
  <p:cSld name="WHITE Title | Subhead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2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112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112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1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Text">
  <p:cSld name="NAVY 1Col Title | Text">
    <p:bg>
      <p:bgPr>
        <a:solidFill>
          <a:srgbClr val="030A14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3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13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9" name="Google Shape;649;p11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0" name="Google Shape;650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1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Text">
  <p:cSld name="NAVY 2Col Title | Text">
    <p:bg>
      <p:bgPr>
        <a:solidFill>
          <a:srgbClr val="030A14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4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14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5" name="Google Shape;655;p114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6" name="Google Shape;656;p11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1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Image">
  <p:cSld name="NAVY Title | Text | Image">
    <p:bg>
      <p:bgPr>
        <a:solidFill>
          <a:srgbClr val="030A14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5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15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62" name="Google Shape;662;p11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115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64" name="Google Shape;664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1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HP Image">
  <p:cSld name="NAVY Title | Text | HP Image">
    <p:bg>
      <p:bgPr>
        <a:solidFill>
          <a:srgbClr val="030A14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6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68" name="Google Shape;668;p116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1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116"/>
          <p:cNvSpPr txBox="1">
            <a:spLocks noGrp="1"/>
          </p:cNvSpPr>
          <p:nvPr>
            <p:ph type="body" idx="1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71" name="Google Shape;671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1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">
  <p:cSld name="NAVY Title">
    <p:bg>
      <p:bgPr>
        <a:solidFill>
          <a:srgbClr val="030A14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1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1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Subhead | Title | Text">
  <p:cSld name="NAVY 1Col Subhead | Title | Text">
    <p:bg>
      <p:bgPr>
        <a:solidFill>
          <a:srgbClr val="030A14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8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11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118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82" name="Google Shape;682;p118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83" name="Google Shape;683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1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Subhead | Title | Text">
  <p:cSld name="NAVY 2Col Subhead | Title | Text">
    <p:bg>
      <p:bgPr>
        <a:solidFill>
          <a:srgbClr val="030A14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9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11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119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9" name="Google Shape;689;p119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119"/>
          <p:cNvSpPr txBox="1">
            <a:spLocks noGrp="1"/>
          </p:cNvSpPr>
          <p:nvPr>
            <p:ph type="subTitle" idx="3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691" name="Google Shape;691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1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Image">
  <p:cSld name="NAVY Subhead | Title | Text | Image">
    <p:bg>
      <p:bgPr>
        <a:solidFill>
          <a:srgbClr val="030A14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0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20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96" name="Google Shape;696;p12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120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98" name="Google Shape;698;p120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99" name="Google Shape;699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2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HP Image">
  <p:cSld name="NAVY Subhead | Title | Text | HP Image">
    <p:bg>
      <p:bgPr>
        <a:solidFill>
          <a:srgbClr val="030A14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1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03" name="Google Shape;703;p12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04" name="Google Shape;704;p12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4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2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121"/>
          <p:cNvSpPr txBox="1">
            <a:spLocks noGrp="1"/>
          </p:cNvSpPr>
          <p:nvPr>
            <p:ph type="body" idx="1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7" name="Google Shape;707;p121"/>
          <p:cNvSpPr txBox="1">
            <a:spLocks noGrp="1"/>
          </p:cNvSpPr>
          <p:nvPr>
            <p:ph type="subTitle" idx="3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08" name="Google Shape;708;p12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">
  <p:cSld name="NAVY Subhead | Title">
    <p:bg>
      <p:bgPr>
        <a:solidFill>
          <a:srgbClr val="030A14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22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22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713" name="Google Shape;713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2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">
  <p:cSld name="NAVY 1Col Title | Subhead | Text">
    <p:bg>
      <p:bgPr>
        <a:solidFill>
          <a:srgbClr val="030A14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3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2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123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123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20" name="Google Shape;720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2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Subhead | Text">
  <p:cSld name="NAVY 2Col Title | Subhead | Text">
    <p:bg>
      <p:bgPr>
        <a:solidFill>
          <a:srgbClr val="030A14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4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2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124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6" name="Google Shape;726;p124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7" name="Google Shape;727;p124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28" name="Google Shape;728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2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">
  <p:cSld name="NAVY Title | Subhead">
    <p:bg>
      <p:bgPr>
        <a:solidFill>
          <a:srgbClr val="030A14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5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12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125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734" name="Google Shape;734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2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" userDrawn="1">
  <p:cSld name="1_Cover C">
    <p:bg>
      <p:bgPr>
        <a:solidFill>
          <a:srgbClr val="030A1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5622" y="2364060"/>
            <a:ext cx="8915583" cy="378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  <a:defRPr sz="96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14"/>
          <p:cNvSpPr txBox="1"/>
          <p:nvPr/>
        </p:nvSpPr>
        <p:spPr>
          <a:xfrm>
            <a:off x="2817813" y="6212114"/>
            <a:ext cx="8915583" cy="41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r"/>
            <a:r>
              <a:rPr lang="en-US" sz="1200" b="0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This work was created by </a:t>
            </a:r>
            <a:r>
              <a:rPr lang="en-US" sz="1200" b="1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Motional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 and is licensed under the </a:t>
            </a:r>
            <a:r>
              <a:rPr lang="en-US" sz="1200" b="1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Creative Commons Attribution-Share Alike (CC BY-SA-4.0)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 License.</a:t>
            </a:r>
          </a:p>
          <a:p>
            <a:pPr algn="r"/>
            <a:r>
              <a:rPr lang="en-US" sz="1200" b="1" i="0" u="sng" strike="noStrike" cap="none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https://creativecommons.org/licenses/by/4.0/legalcode</a:t>
            </a:r>
            <a:endParaRPr lang="en-US" sz="1200" b="0" i="0" u="none" strike="noStrike" cap="none" dirty="0">
              <a:solidFill>
                <a:schemeClr val="bg1"/>
              </a:solidFill>
              <a:effectLst/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Text">
  <p:cSld name="HYUNDAI  1Col Title | Text">
    <p:bg>
      <p:bgPr>
        <a:solidFill>
          <a:schemeClr val="dk2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2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126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40" name="Google Shape;740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2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Text">
  <p:cSld name="HYUNDAI  2Col Title | Text">
    <p:bg>
      <p:bgPr>
        <a:solidFill>
          <a:schemeClr val="dk2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2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127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6" name="Google Shape;746;p127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47" name="Google Shape;747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2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Title | Text | Image">
  <p:cSld name="HYUNDAI Title | Text | Image">
    <p:bg>
      <p:bgPr>
        <a:solidFill>
          <a:schemeClr val="dk2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2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52" name="Google Shape;752;p12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128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54" name="Google Shape;754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2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Text | HP Image">
  <p:cSld name="HYUNDAI  Title | Text | HP Image">
    <p:bg>
      <p:bgPr>
        <a:solidFill>
          <a:schemeClr val="dk2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9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58" name="Google Shape;758;p129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2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129"/>
          <p:cNvSpPr txBox="1">
            <a:spLocks noGrp="1"/>
          </p:cNvSpPr>
          <p:nvPr>
            <p:ph type="body" idx="1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61" name="Google Shape;761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2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">
  <p:cSld name="HYUNDAI  Title">
    <p:bg>
      <p:bgPr>
        <a:solidFill>
          <a:schemeClr val="dk2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13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6" name="Google Shape;766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3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Subhead | Title | Text">
  <p:cSld name="HYUNDAI  1Col Subhead | Title | Text">
    <p:bg>
      <p:bgPr>
        <a:solidFill>
          <a:schemeClr val="dk2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131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72" name="Google Shape;772;p131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73" name="Google Shape;773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3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2Col Subhead | Title | Text">
  <p:cSld name="HYUNDAI 2Col Subhead | Title | Text">
    <p:bg>
      <p:bgPr>
        <a:solidFill>
          <a:schemeClr val="dk2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2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8" name="Google Shape;778;p132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79" name="Google Shape;779;p132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0" name="Google Shape;780;p132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81" name="Google Shape;781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3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Image">
  <p:cSld name="HYUNDAI  Subhead | Title | Text | Image">
    <p:bg>
      <p:bgPr>
        <a:solidFill>
          <a:schemeClr val="dk2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33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86" name="Google Shape;786;p13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7" name="Google Shape;787;p133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88" name="Google Shape;788;p133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89" name="Google Shape;789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3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HP Image">
  <p:cSld name="HYUNDAI  Subhead | Title | Text | HP Image">
    <p:bg>
      <p:bgPr>
        <a:solidFill>
          <a:schemeClr val="dk2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4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93" name="Google Shape;793;p134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34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95" name="Google Shape;795;p134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6" name="Google Shape;796;p13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7" name="Google Shape;797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3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">
  <p:cSld name="HYUNDAI  Subhead | Title">
    <p:bg>
      <p:bgPr>
        <a:solidFill>
          <a:schemeClr val="dk2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13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35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803" name="Google Shape;803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3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">
  <p:cSld name="1_WHITE Subhead |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5622" y="731520"/>
            <a:ext cx="8915583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455668" y="457200"/>
            <a:ext cx="89154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438967" y="6400800"/>
            <a:ext cx="2946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30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8194434" y="6400800"/>
            <a:ext cx="324453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">
  <p:cSld name="HYUNDAI  1Col Title | Subhead | Text">
    <p:bg>
      <p:bgPr>
        <a:solidFill>
          <a:schemeClr val="dk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6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13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136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136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10" name="Google Shape;810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3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Subhead | Text">
  <p:cSld name="HYUNDAI  2Col Title | Subhead | Text">
    <p:bg>
      <p:bgPr>
        <a:solidFill>
          <a:schemeClr val="dk2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7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13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137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p137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37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18" name="Google Shape;818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3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 | Image">
  <p:cSld name="HYUNDAI  1Col Title | Subhead | Text | Image">
    <p:bg>
      <p:bgPr>
        <a:solidFill>
          <a:schemeClr val="dk2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8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13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23" name="Google Shape;823;p13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138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p138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26" name="Google Shape;826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3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 | Text | HP Image">
  <p:cSld name="HYUNDAI  Title | Subhead | Text | HP Image">
    <p:bg>
      <p:bgPr>
        <a:solidFill>
          <a:schemeClr val="dk2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9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30" name="Google Shape;830;p139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3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139"/>
          <p:cNvSpPr txBox="1">
            <a:spLocks noGrp="1"/>
          </p:cNvSpPr>
          <p:nvPr>
            <p:ph type="subTitle" idx="1"/>
          </p:nvPr>
        </p:nvSpPr>
        <p:spPr>
          <a:xfrm>
            <a:off x="455625" y="1280160"/>
            <a:ext cx="5029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139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34" name="Google Shape;834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3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">
  <p:cSld name="HYUNDAI  Title | Subhead">
    <p:bg>
      <p:bgPr>
        <a:solidFill>
          <a:schemeClr val="dk2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0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4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9" name="Google Shape;839;p140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840" name="Google Shape;840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4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Blank">
  <p:cSld name="HYUNDAI  Blank">
    <p:bg>
      <p:bgPr>
        <a:solidFill>
          <a:schemeClr val="dk2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4" name="Google Shape;844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4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WHITE Blank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2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8" name="Google Shape;848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4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 | Image">
  <p:cSld name="NAVY 1Col Title | Subhead | Text | Image">
    <p:bg>
      <p:bgPr>
        <a:solidFill>
          <a:srgbClr val="030A14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3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143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53" name="Google Shape;853;p14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143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43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56" name="Google Shape;856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4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 | Text | HP Image">
  <p:cSld name="NAVY Title | Subhead | Text | HP Image">
    <p:bg>
      <p:bgPr>
        <a:solidFill>
          <a:srgbClr val="030A14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4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" name="Google Shape;860;p144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14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2" name="Google Shape;862;p144"/>
          <p:cNvSpPr txBox="1">
            <a:spLocks noGrp="1"/>
          </p:cNvSpPr>
          <p:nvPr>
            <p:ph type="subTitle" idx="1"/>
          </p:nvPr>
        </p:nvSpPr>
        <p:spPr>
          <a:xfrm>
            <a:off x="455625" y="128016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144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64" name="Google Shape;864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4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5"/>
          <p:cNvSpPr txBox="1">
            <a:spLocks noGrp="1"/>
          </p:cNvSpPr>
          <p:nvPr>
            <p:ph type="body" idx="1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868" name="Google Shape;868;p145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">
  <p:cSld name="Cover A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121889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7000">
                <a:srgbClr val="9299F4"/>
              </a:gs>
              <a:gs pos="100000">
                <a:schemeClr val="lt2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634833" y="493101"/>
            <a:ext cx="1985440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3"/>
          </p:nvPr>
        </p:nvSpPr>
        <p:spPr>
          <a:xfrm>
            <a:off x="455617" y="4476386"/>
            <a:ext cx="5164657" cy="16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4"/>
          </p:nvPr>
        </p:nvSpPr>
        <p:spPr>
          <a:xfrm>
            <a:off x="455617" y="6149897"/>
            <a:ext cx="516465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1" name="Google Shape;71;p1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7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B">
  <p:cSld name="Cover B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3634833" y="493100"/>
            <a:ext cx="4572047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55618" y="2436580"/>
            <a:ext cx="11277716" cy="198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Roboto"/>
              <a:buNone/>
              <a:defRPr sz="125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5" name="Google Shape;75;p1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7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">
  <p:cSld name="Cover C">
    <p:bg>
      <p:bgPr>
        <a:solidFill>
          <a:srgbClr val="030A1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5617" y="2364060"/>
            <a:ext cx="8915492" cy="403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  <a:defRPr sz="96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8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1419" y="18820"/>
            <a:ext cx="85018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9747892" y="3262955"/>
            <a:ext cx="1985440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0" name="Google Shape;80;p18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17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">
  <p:cSld name="Cover D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1636729" y="2586974"/>
            <a:ext cx="8915492" cy="16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Font typeface="Roboto Light"/>
              <a:buNone/>
              <a:defRPr sz="11500" b="0" i="0" cap="none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8990105" y="6123245"/>
            <a:ext cx="2743228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">
  <p:cSld name="Cover 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>
            <a:spLocks noGrp="1"/>
          </p:cNvSpPr>
          <p:nvPr>
            <p:ph type="pic" idx="2"/>
          </p:nvPr>
        </p:nvSpPr>
        <p:spPr>
          <a:xfrm>
            <a:off x="1" y="0"/>
            <a:ext cx="1218895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3390006" y="2921624"/>
            <a:ext cx="8343326" cy="30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Roboto Light"/>
              <a:buNone/>
              <a:defRPr sz="11000" b="0" i="0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8990105" y="6123245"/>
            <a:ext cx="2743228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3"/>
          </p:nvPr>
        </p:nvSpPr>
        <p:spPr>
          <a:xfrm>
            <a:off x="455617" y="5613708"/>
            <a:ext cx="516465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2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7" y="457200"/>
            <a:ext cx="1222253" cy="62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 Image">
  <p:cSld name="Divider A Imag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>
            <a:spLocks noGrp="1"/>
          </p:cNvSpPr>
          <p:nvPr>
            <p:ph type="pic" idx="2"/>
          </p:nvPr>
        </p:nvSpPr>
        <p:spPr>
          <a:xfrm>
            <a:off x="1" y="0"/>
            <a:ext cx="1218895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455617" y="316672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496" y="2867800"/>
            <a:ext cx="11358000" cy="1122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Divider C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0" y="0"/>
            <a:ext cx="121889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3000">
                <a:srgbClr val="9299F4"/>
              </a:gs>
              <a:gs pos="100000">
                <a:schemeClr val="lt2"/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455618" y="460683"/>
            <a:ext cx="8915492" cy="4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00"/>
              <a:buFont typeface="Roboto Light"/>
              <a:buNone/>
              <a:defRPr sz="9800" b="0" i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64209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">
  <p:cSld name="WHITE 1Col Title |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0" name="Google Shape;110;p2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Text">
  <p:cSld name="WHITE 2Col Title |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6" name="Google Shape;116;p2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Small Image">
  <p:cSld name="WHITE 1Col Title | Text | Small Imag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2" name="Google Shape;122;p2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HP Image">
  <p:cSld name="WHITE 1Col Title | Text | HP Imag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455618" y="48165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8" name="Google Shape;128;p2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">
  <p:cSld name="WHITE 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455617" y="480447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2" name="Google Shape;132;p2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Subhead | Title | Text">
  <p:cSld name="WHITE 1Col Subhead | Title |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8" name="Google Shape;138;p2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Subhead | Title | Text">
  <p:cSld name="WHITE 2Col Subhead | Title | 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5" name="Google Shape;145;p3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Image">
  <p:cSld name="WHITE Subhead | Title | Text | Imag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63885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2" name="Google Shape;152;p3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HP Image">
  <p:cSld name="WHITE Subhead | Title | Text | HP Imag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9" name="Google Shape;159;p3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">
  <p:cSld name="WHITE Subhead | 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4" name="Google Shape;164;p3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Subhead | Text">
  <p:cSld name="WHITE 1Col Title | Subhead |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455617" y="47548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0" name="Google Shape;170;p3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Subhead | Text">
  <p:cSld name="WHITE 2Col Title | Subhead | 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455617" y="47269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7" name="Google Shape;177;p3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Image">
  <p:cSld name="WHITE Title | Subhead | Text | Imag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/>
          </p:nvPr>
        </p:nvSpPr>
        <p:spPr>
          <a:xfrm>
            <a:off x="455617" y="47269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3"/>
          </p:nvPr>
        </p:nvSpPr>
        <p:spPr>
          <a:xfrm>
            <a:off x="455618" y="877824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4" name="Google Shape;184;p3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HP Image">
  <p:cSld name="WHITE Title | Subhead | Text | HP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455617" y="472698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3"/>
          </p:nvPr>
        </p:nvSpPr>
        <p:spPr>
          <a:xfrm>
            <a:off x="455618" y="877824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1" name="Google Shape;191;p3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">
  <p:cSld name="WHITE Title | Subhead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>
            <a:spLocks noGrp="1"/>
          </p:cNvSpPr>
          <p:nvPr>
            <p:ph type="title"/>
          </p:nvPr>
        </p:nvSpPr>
        <p:spPr>
          <a:xfrm>
            <a:off x="455617" y="47269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body" idx="1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6" name="Google Shape;196;p3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WHITE Blank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9" name="Google Shape;199;p3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Text">
  <p:cSld name="NAVY 1Col Title | Text">
    <p:bg>
      <p:bgPr>
        <a:solidFill>
          <a:srgbClr val="030A14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0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4" name="Google Shape;204;p4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Text">
  <p:cSld name="NAVY 2Col Title | Text">
    <p:bg>
      <p:bgPr>
        <a:solidFill>
          <a:srgbClr val="030A1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1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1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0" name="Google Shape;210;p4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Image">
  <p:cSld name="NAVY Title | Text | Image">
    <p:bg>
      <p:bgPr>
        <a:solidFill>
          <a:srgbClr val="030A14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42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6" name="Google Shape;216;p4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1588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HP Image">
  <p:cSld name="NAVY Title | Text | HP Image">
    <p:bg>
      <p:bgPr>
        <a:solidFill>
          <a:srgbClr val="030A1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55617" y="491679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2" name="Google Shape;222;p4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">
  <p:cSld name="NAVY Title">
    <p:bg>
      <p:bgPr>
        <a:solidFill>
          <a:srgbClr val="030A14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6" name="Google Shape;226;p4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Subhead | Title | Text">
  <p:cSld name="NAVY 1Col Subhead | Title | Text">
    <p:bg>
      <p:bgPr>
        <a:solidFill>
          <a:srgbClr val="030A1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5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45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45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2" name="Google Shape;232;p4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Subhead | Title | Text">
  <p:cSld name="NAVY 2Col Subhead | Title | Text">
    <p:bg>
      <p:bgPr>
        <a:solidFill>
          <a:srgbClr val="030A14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6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9" name="Google Shape;239;p4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Image">
  <p:cSld name="NAVY Subhead | Title | Text | Image">
    <p:bg>
      <p:bgPr>
        <a:solidFill>
          <a:srgbClr val="030A14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7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7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44" name="Google Shape;244;p47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7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6" name="Google Shape;246;p4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HP Image">
  <p:cSld name="NAVY Subhead | Title | Text | HP Image">
    <p:bg>
      <p:bgPr>
        <a:solidFill>
          <a:srgbClr val="030A1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49" name="Google Shape;249;p48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8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48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48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3" name="Google Shape;253;p4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">
  <p:cSld name="NAVY Subhead | Title">
    <p:bg>
      <p:bgPr>
        <a:solidFill>
          <a:srgbClr val="030A14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9"/>
          <p:cNvSpPr txBox="1">
            <a:spLocks noGrp="1"/>
          </p:cNvSpPr>
          <p:nvPr>
            <p:ph type="body" idx="1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8" name="Google Shape;258;p4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">
  <p:cSld name="NAVY 1Col Title | Subhead | Text">
    <p:bg>
      <p:bgPr>
        <a:solidFill>
          <a:srgbClr val="030A14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>
            <a:spLocks noGrp="1"/>
          </p:cNvSpPr>
          <p:nvPr>
            <p:ph type="title"/>
          </p:nvPr>
        </p:nvSpPr>
        <p:spPr>
          <a:xfrm>
            <a:off x="455617" y="491679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50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4" name="Google Shape;264;p5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Subhead | Text">
  <p:cSld name="NAVY 2Col Title | Subhead | Text">
    <p:bg>
      <p:bgPr>
        <a:solidFill>
          <a:srgbClr val="030A14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51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51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51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51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1" name="Google Shape;271;p5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 | Image">
  <p:cSld name="NAVY 1Col Title | Subhead | Text | Image">
    <p:bg>
      <p:bgPr>
        <a:solidFill>
          <a:srgbClr val="030A1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2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2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76" name="Google Shape;276;p52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52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8" name="Google Shape;278;p5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 | Text | HP Image">
  <p:cSld name="NAVY Title | Subhead | Text | HP Image">
    <p:bg>
      <p:bgPr>
        <a:solidFill>
          <a:srgbClr val="030A1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81" name="Google Shape;281;p53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53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53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53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5" name="Google Shape;285;p5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">
  <p:cSld name="NAVY Title | Subhead">
    <p:bg>
      <p:bgPr>
        <a:solidFill>
          <a:srgbClr val="030A14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54"/>
          <p:cNvSpPr txBox="1">
            <a:spLocks noGrp="1"/>
          </p:cNvSpPr>
          <p:nvPr>
            <p:ph type="body" idx="1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54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0" name="Google Shape;290;p5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lank">
  <p:cSld name="NAVY Blank">
    <p:bg>
      <p:bgPr>
        <a:solidFill>
          <a:srgbClr val="030A14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3" name="Google Shape;293;p5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Text">
  <p:cSld name="HYUNDAI  1Col Title | Text">
    <p:bg>
      <p:bgPr>
        <a:solidFill>
          <a:schemeClr val="dk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6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56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8" name="Google Shape;298;p5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Text">
  <p:cSld name="HYUNDAI  2Col Title | Text">
    <p:bg>
      <p:bgPr>
        <a:solidFill>
          <a:schemeClr val="dk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7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57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3" name="Google Shape;303;p5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7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Title | Text | Image">
  <p:cSld name="HYUNDAI Title | Text | Image">
    <p:bg>
      <p:bgPr>
        <a:solidFill>
          <a:schemeClr val="dk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8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63885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5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09" name="Google Shape;309;p58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0" name="Google Shape;310;p5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Text | HP Image">
  <p:cSld name="HYUNDAI  Title | Text | HP Image">
    <p:bg>
      <p:bgPr>
        <a:solidFill>
          <a:schemeClr val="dk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13" name="Google Shape;313;p59"/>
          <p:cNvSpPr txBox="1">
            <a:spLocks noGrp="1"/>
          </p:cNvSpPr>
          <p:nvPr>
            <p:ph type="title"/>
          </p:nvPr>
        </p:nvSpPr>
        <p:spPr>
          <a:xfrm>
            <a:off x="455617" y="491679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9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59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6" name="Google Shape;316;p5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">
  <p:cSld name="HYUNDAI  Title">
    <p:bg>
      <p:bgPr>
        <a:solidFill>
          <a:schemeClr val="dk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0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0" name="Google Shape;320;p6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Subhead | Title | Text">
  <p:cSld name="HYUNDAI  1Col Subhead | Title | Text">
    <p:bg>
      <p:bgPr>
        <a:solidFill>
          <a:schemeClr val="dk2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61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61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61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6" name="Google Shape;326;p6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2Col Subhead | Title | Text">
  <p:cSld name="HYUNDAI 2Col Subhead | Title | Text">
    <p:bg>
      <p:bgPr>
        <a:solidFill>
          <a:schemeClr val="dk2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62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62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62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2" name="Google Shape;332;p6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496" y="740800"/>
            <a:ext cx="3743100" cy="10077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496" y="1852800"/>
            <a:ext cx="3743100" cy="4239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Image">
  <p:cSld name="HYUNDAI  Subhead | Title | Text | Image">
    <p:bg>
      <p:bgPr>
        <a:solidFill>
          <a:schemeClr val="dk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63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63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38" name="Google Shape;338;p63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63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0" name="Google Shape;340;p6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HP Image">
  <p:cSld name="HYUNDAI  Subhead | Title | Text | HP Image">
    <p:bg>
      <p:bgPr>
        <a:solidFill>
          <a:schemeClr val="dk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4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43" name="Google Shape;343;p64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4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64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64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7" name="Google Shape;347;p6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">
  <p:cSld name="HYUNDAI  Subhead | Title">
    <p:bg>
      <p:bgPr>
        <a:solidFill>
          <a:schemeClr val="dk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65"/>
          <p:cNvSpPr txBox="1">
            <a:spLocks noGrp="1"/>
          </p:cNvSpPr>
          <p:nvPr>
            <p:ph type="body" idx="1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65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2" name="Google Shape;352;p6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">
  <p:cSld name="HYUNDAI  1Col Title | Subhead | Text">
    <p:bg>
      <p:bgPr>
        <a:solidFill>
          <a:schemeClr val="dk2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>
            <a:spLocks noGrp="1"/>
          </p:cNvSpPr>
          <p:nvPr>
            <p:ph type="title"/>
          </p:nvPr>
        </p:nvSpPr>
        <p:spPr>
          <a:xfrm>
            <a:off x="455617" y="491679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6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66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66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8" name="Google Shape;358;p6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Subhead | Text">
  <p:cSld name="HYUNDAI  2Col Title | Subhead | Text">
    <p:bg>
      <p:bgPr>
        <a:solidFill>
          <a:schemeClr val="dk2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7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7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67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67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4" name="Google Shape;364;p6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7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 | Image">
  <p:cSld name="HYUNDAI  1Col Title | Subhead | Text | Image">
    <p:bg>
      <p:bgPr>
        <a:solidFill>
          <a:schemeClr val="dk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68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6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70" name="Google Shape;370;p68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68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2" name="Google Shape;372;p6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 | Text | HP Image">
  <p:cSld name="HYUNDAI  Title | Subhead | Text | HP Image">
    <p:bg>
      <p:bgPr>
        <a:solidFill>
          <a:schemeClr val="dk2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9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75" name="Google Shape;375;p69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9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69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69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9" name="Google Shape;379;p6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">
  <p:cSld name="HYUNDAI  Title | Subhead">
    <p:bg>
      <p:bgPr>
        <a:solidFill>
          <a:schemeClr val="dk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0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70"/>
          <p:cNvSpPr txBox="1">
            <a:spLocks noGrp="1"/>
          </p:cNvSpPr>
          <p:nvPr>
            <p:ph type="body" idx="1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70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4" name="Google Shape;384;p7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Blank">
  <p:cSld name="HYUNDAI  Blank">
    <p:bg>
      <p:bgPr>
        <a:solidFill>
          <a:schemeClr val="dk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1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7" name="Google Shape;387;p7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Title | Text">
  <p:cSld name="SEAGLASS 1Col Title | Text">
    <p:bg>
      <p:bgPr>
        <a:solidFill>
          <a:schemeClr val="accent3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2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72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72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2" name="Google Shape;392;p7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2Col Title | Text">
  <p:cSld name="SEAGLASS 2Col Title | Text">
    <p:bg>
      <p:bgPr>
        <a:solidFill>
          <a:schemeClr val="accent3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3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73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73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7" name="Google Shape;397;p7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3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Text | Image">
  <p:cSld name="SEAGLASS Title | Text | Image">
    <p:bg>
      <p:bgPr>
        <a:solidFill>
          <a:schemeClr val="accent3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74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63885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74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03" name="Google Shape;403;p74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4" name="Google Shape;404;p7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Text | HP Image">
  <p:cSld name="SEAGLASS Title | Text | HP Image">
    <p:bg>
      <p:bgPr>
        <a:solidFill>
          <a:schemeClr val="accent3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5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07" name="Google Shape;407;p75"/>
          <p:cNvSpPr txBox="1">
            <a:spLocks noGrp="1"/>
          </p:cNvSpPr>
          <p:nvPr>
            <p:ph type="title"/>
          </p:nvPr>
        </p:nvSpPr>
        <p:spPr>
          <a:xfrm>
            <a:off x="455617" y="476181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75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75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0" name="Google Shape;410;p7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">
  <p:cSld name="SEAGLASS Title">
    <p:bg>
      <p:bgPr>
        <a:solidFill>
          <a:schemeClr val="accent3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76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4" name="Google Shape;414;p7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Subhead | Title | Text">
  <p:cSld name="SEAGLASS 1Col Subhead | Title | Text">
    <p:bg>
      <p:bgPr>
        <a:solidFill>
          <a:schemeClr val="accent3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7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7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7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7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0" name="Google Shape;420;p7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2Col Subhead | Title | Text">
  <p:cSld name="SEAGLASS 2Col Subhead | Title | Text">
    <p:bg>
      <p:bgPr>
        <a:solidFill>
          <a:schemeClr val="accent3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8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78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78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78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6" name="Google Shape;426;p7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8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Subhead | Title | Text | Image">
  <p:cSld name="SEAGLASS Subhead | Title | Text | Image">
    <p:bg>
      <p:bgPr>
        <a:solidFill>
          <a:schemeClr val="accent3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9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79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32" name="Google Shape;432;p79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79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4" name="Google Shape;434;p7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Subhead | Title | Text | HP Image">
  <p:cSld name="SEAGLASS Subhead | Title | Text | HP Image">
    <p:bg>
      <p:bgPr>
        <a:solidFill>
          <a:schemeClr val="accent3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0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37" name="Google Shape;437;p80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80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80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80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1" name="Google Shape;441;p8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Subhead | Title">
  <p:cSld name="SEAGLASS Subhead |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81"/>
          <p:cNvSpPr txBox="1">
            <a:spLocks noGrp="1"/>
          </p:cNvSpPr>
          <p:nvPr>
            <p:ph type="body" idx="1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81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6" name="Google Shape;446;p8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Title | Subhead | Text">
  <p:cSld name="SEAGLASS 1Col Title | Subhead | Text">
    <p:bg>
      <p:bgPr>
        <a:solidFill>
          <a:schemeClr val="accent3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2"/>
          <p:cNvSpPr txBox="1">
            <a:spLocks noGrp="1"/>
          </p:cNvSpPr>
          <p:nvPr>
            <p:ph type="title"/>
          </p:nvPr>
        </p:nvSpPr>
        <p:spPr>
          <a:xfrm>
            <a:off x="455617" y="476181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82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82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82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2" name="Google Shape;452;p8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3911" y="1644233"/>
            <a:ext cx="5392200" cy="19764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3911" y="3737433"/>
            <a:ext cx="5392200" cy="1646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4352" y="965433"/>
            <a:ext cx="5114700" cy="49269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2Col Title | Subhead | Text">
  <p:cSld name="SEAGLASS 2Col Title | Subhead | Text">
    <p:bg>
      <p:bgPr>
        <a:solidFill>
          <a:schemeClr val="accent3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3"/>
          <p:cNvSpPr txBox="1">
            <a:spLocks noGrp="1"/>
          </p:cNvSpPr>
          <p:nvPr>
            <p:ph type="title"/>
          </p:nvPr>
        </p:nvSpPr>
        <p:spPr>
          <a:xfrm>
            <a:off x="455617" y="4881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83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83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83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8" name="Google Shape;458;p8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3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Title | Subhead | Text | Image">
  <p:cSld name="SEAGLASS 1Col Title | Subhead | Text | Image">
    <p:bg>
      <p:bgPr>
        <a:solidFill>
          <a:schemeClr val="accent3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4"/>
          <p:cNvSpPr txBox="1">
            <a:spLocks noGrp="1"/>
          </p:cNvSpPr>
          <p:nvPr>
            <p:ph type="title"/>
          </p:nvPr>
        </p:nvSpPr>
        <p:spPr>
          <a:xfrm>
            <a:off x="455617" y="4881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84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84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84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84"/>
          <p:cNvSpPr>
            <a:spLocks noGrp="1"/>
          </p:cNvSpPr>
          <p:nvPr>
            <p:ph type="pic" idx="4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pic>
        <p:nvPicPr>
          <p:cNvPr id="466" name="Google Shape;466;p8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Subhead | Text | HP Image">
  <p:cSld name="SEAGLASS Title | Subhead | Text | HP Image">
    <p:bg>
      <p:bgPr>
        <a:solidFill>
          <a:schemeClr val="accent3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5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69" name="Google Shape;469;p85"/>
          <p:cNvSpPr txBox="1">
            <a:spLocks noGrp="1"/>
          </p:cNvSpPr>
          <p:nvPr>
            <p:ph type="title"/>
          </p:nvPr>
        </p:nvSpPr>
        <p:spPr>
          <a:xfrm>
            <a:off x="455617" y="488196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85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p85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2" name="Google Shape;472;p85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3" name="Google Shape;473;p8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Subhead">
  <p:cSld name="SEAGLASS Title | Subhead">
    <p:bg>
      <p:bgPr>
        <a:solidFill>
          <a:schemeClr val="accent3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6"/>
          <p:cNvSpPr txBox="1">
            <a:spLocks noGrp="1"/>
          </p:cNvSpPr>
          <p:nvPr>
            <p:ph type="title"/>
          </p:nvPr>
        </p:nvSpPr>
        <p:spPr>
          <a:xfrm>
            <a:off x="455617" y="4881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6"/>
          <p:cNvSpPr txBox="1">
            <a:spLocks noGrp="1"/>
          </p:cNvSpPr>
          <p:nvPr>
            <p:ph type="body" idx="1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86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8" name="Google Shape;478;p8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Blank">
  <p:cSld name="SEAGLASS Blank">
    <p:bg>
      <p:bgPr>
        <a:solidFill>
          <a:schemeClr val="accent3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7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1" name="Google Shape;481;p8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">
  <p:cSld name="1_WHITE 1Col Title | Tex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8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3" name="Google Shape;543;p9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9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417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72">
          <p15:clr>
            <a:srgbClr val="FA7B17"/>
          </p15:clr>
        </p15:guide>
        <p15:guide id="2" pos="5615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">
  <p:cSld name="Cover A">
    <p:bg>
      <p:bgPr>
        <a:solidFill>
          <a:schemeClr val="lt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7000">
                <a:srgbClr val="9299F4"/>
              </a:gs>
              <a:gs pos="100000">
                <a:schemeClr val="lt2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90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pic>
        <p:nvPicPr>
          <p:cNvPr id="494" name="Google Shape;494;p9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7" y="457200"/>
            <a:ext cx="12222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90"/>
          <p:cNvSpPr txBox="1">
            <a:spLocks noGrp="1"/>
          </p:cNvSpPr>
          <p:nvPr>
            <p:ph type="title"/>
          </p:nvPr>
        </p:nvSpPr>
        <p:spPr>
          <a:xfrm>
            <a:off x="455625" y="2931050"/>
            <a:ext cx="5304000" cy="320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6" name="Google Shape;496;p90"/>
          <p:cNvSpPr txBox="1">
            <a:spLocks noGrp="1"/>
          </p:cNvSpPr>
          <p:nvPr>
            <p:ph type="subTitle" idx="1"/>
          </p:nvPr>
        </p:nvSpPr>
        <p:spPr>
          <a:xfrm>
            <a:off x="3634833" y="457200"/>
            <a:ext cx="21162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90"/>
          <p:cNvSpPr txBox="1">
            <a:spLocks noGrp="1"/>
          </p:cNvSpPr>
          <p:nvPr>
            <p:ph type="subTitle" idx="3"/>
          </p:nvPr>
        </p:nvSpPr>
        <p:spPr>
          <a:xfrm>
            <a:off x="455625" y="6172200"/>
            <a:ext cx="53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8" name="Google Shape;498;p90"/>
          <p:cNvSpPr txBox="1"/>
          <p:nvPr/>
        </p:nvSpPr>
        <p:spPr>
          <a:xfrm>
            <a:off x="8488775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B">
  <p:cSld name="Cover B">
    <p:bg>
      <p:bgPr>
        <a:solidFill>
          <a:schemeClr val="dk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9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7" y="457200"/>
            <a:ext cx="12222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91"/>
          <p:cNvSpPr txBox="1">
            <a:spLocks noGrp="1"/>
          </p:cNvSpPr>
          <p:nvPr>
            <p:ph type="subTitle" idx="1"/>
          </p:nvPr>
        </p:nvSpPr>
        <p:spPr>
          <a:xfrm>
            <a:off x="3634820" y="457200"/>
            <a:ext cx="33303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91"/>
          <p:cNvSpPr txBox="1">
            <a:spLocks noGrp="1"/>
          </p:cNvSpPr>
          <p:nvPr>
            <p:ph type="title"/>
          </p:nvPr>
        </p:nvSpPr>
        <p:spPr>
          <a:xfrm>
            <a:off x="455625" y="1593900"/>
            <a:ext cx="11277600" cy="480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Roboto"/>
              <a:buNone/>
              <a:defRPr sz="1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3" name="Google Shape;503;p91"/>
          <p:cNvSpPr txBox="1"/>
          <p:nvPr/>
        </p:nvSpPr>
        <p:spPr>
          <a:xfrm>
            <a:off x="8488775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">
  <p:cSld name="Cover C">
    <p:bg>
      <p:bgPr>
        <a:solidFill>
          <a:srgbClr val="030A14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2"/>
          <p:cNvSpPr txBox="1">
            <a:spLocks noGrp="1"/>
          </p:cNvSpPr>
          <p:nvPr>
            <p:ph type="title"/>
          </p:nvPr>
        </p:nvSpPr>
        <p:spPr>
          <a:xfrm>
            <a:off x="455617" y="2364060"/>
            <a:ext cx="8915400" cy="4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  <a:defRPr sz="96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92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1419" y="18820"/>
            <a:ext cx="8501826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92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17" y="457200"/>
            <a:ext cx="12222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2"/>
          <p:cNvSpPr txBox="1">
            <a:spLocks noGrp="1"/>
          </p:cNvSpPr>
          <p:nvPr>
            <p:ph type="subTitle" idx="1"/>
          </p:nvPr>
        </p:nvSpPr>
        <p:spPr>
          <a:xfrm>
            <a:off x="9617150" y="3127275"/>
            <a:ext cx="2116200" cy="64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92"/>
          <p:cNvSpPr txBox="1"/>
          <p:nvPr/>
        </p:nvSpPr>
        <p:spPr>
          <a:xfrm>
            <a:off x="8488775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">
  <p:cSld name="Cover E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4"/>
          <p:cNvSpPr>
            <a:spLocks noGrp="1"/>
          </p:cNvSpPr>
          <p:nvPr>
            <p:ph type="pic" idx="2"/>
          </p:nvPr>
        </p:nvSpPr>
        <p:spPr>
          <a:xfrm>
            <a:off x="1" y="0"/>
            <a:ext cx="12189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17" name="Google Shape;517;p94"/>
          <p:cNvSpPr txBox="1">
            <a:spLocks noGrp="1"/>
          </p:cNvSpPr>
          <p:nvPr>
            <p:ph type="title"/>
          </p:nvPr>
        </p:nvSpPr>
        <p:spPr>
          <a:xfrm>
            <a:off x="737673" y="2570700"/>
            <a:ext cx="10995600" cy="30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Roboto Light"/>
              <a:buNone/>
              <a:defRPr sz="11000" b="0" i="0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9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7" y="457200"/>
            <a:ext cx="1222255" cy="62768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94"/>
          <p:cNvSpPr txBox="1">
            <a:spLocks noGrp="1"/>
          </p:cNvSpPr>
          <p:nvPr>
            <p:ph type="subTitle" idx="1"/>
          </p:nvPr>
        </p:nvSpPr>
        <p:spPr>
          <a:xfrm>
            <a:off x="455625" y="5885950"/>
            <a:ext cx="53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0" name="Google Shape;520;p94"/>
          <p:cNvSpPr txBox="1">
            <a:spLocks noGrp="1"/>
          </p:cNvSpPr>
          <p:nvPr>
            <p:ph type="subTitle" idx="3"/>
          </p:nvPr>
        </p:nvSpPr>
        <p:spPr>
          <a:xfrm>
            <a:off x="9617150" y="5988300"/>
            <a:ext cx="2116200" cy="64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94"/>
          <p:cNvSpPr txBox="1"/>
          <p:nvPr/>
        </p:nvSpPr>
        <p:spPr>
          <a:xfrm>
            <a:off x="8488775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 Image">
  <p:cSld name="Divider A Image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5"/>
          <p:cNvSpPr>
            <a:spLocks noGrp="1"/>
          </p:cNvSpPr>
          <p:nvPr>
            <p:ph type="pic" idx="2"/>
          </p:nvPr>
        </p:nvSpPr>
        <p:spPr>
          <a:xfrm>
            <a:off x="1" y="0"/>
            <a:ext cx="12189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24" name="Google Shape;524;p95"/>
          <p:cNvSpPr txBox="1">
            <a:spLocks noGrp="1"/>
          </p:cNvSpPr>
          <p:nvPr>
            <p:ph type="title"/>
          </p:nvPr>
        </p:nvSpPr>
        <p:spPr>
          <a:xfrm>
            <a:off x="455617" y="3166728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Divider B">
    <p:bg>
      <p:bgPr>
        <a:solidFill>
          <a:schemeClr val="lt2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9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954" t="1279" r="629" b="275"/>
          <a:stretch/>
        </p:blipFill>
        <p:spPr>
          <a:xfrm>
            <a:off x="0" y="0"/>
            <a:ext cx="121888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6"/>
          <p:cNvSpPr txBox="1">
            <a:spLocks noGrp="1"/>
          </p:cNvSpPr>
          <p:nvPr>
            <p:ph type="title"/>
          </p:nvPr>
        </p:nvSpPr>
        <p:spPr>
          <a:xfrm>
            <a:off x="455617" y="3166728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9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25" y="6267553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Divider C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7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3000">
                <a:srgbClr val="9299F4"/>
              </a:gs>
              <a:gs pos="100000">
                <a:schemeClr val="lt2"/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97"/>
          <p:cNvSpPr txBox="1">
            <a:spLocks noGrp="1"/>
          </p:cNvSpPr>
          <p:nvPr>
            <p:ph type="title"/>
          </p:nvPr>
        </p:nvSpPr>
        <p:spPr>
          <a:xfrm>
            <a:off x="455618" y="460683"/>
            <a:ext cx="8915400" cy="4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00"/>
              <a:buFont typeface="Roboto Light"/>
              <a:buNone/>
              <a:defRPr sz="9800" b="0" i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9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FFFFFF"/>
                </a:solidFill>
              </a:defRPr>
            </a:lvl1pPr>
            <a:lvl2pPr lvl="1" rtl="0">
              <a:buNone/>
              <a:defRPr sz="1000">
                <a:solidFill>
                  <a:srgbClr val="FFFFFF"/>
                </a:solidFill>
              </a:defRPr>
            </a:lvl2pPr>
            <a:lvl3pPr lvl="2" rtl="0">
              <a:buNone/>
              <a:defRPr sz="1000">
                <a:solidFill>
                  <a:srgbClr val="FFFFFF"/>
                </a:solidFill>
              </a:defRPr>
            </a:lvl3pPr>
            <a:lvl4pPr lvl="3" rtl="0">
              <a:buNone/>
              <a:defRPr sz="1000">
                <a:solidFill>
                  <a:srgbClr val="FFFFFF"/>
                </a:solidFill>
              </a:defRPr>
            </a:lvl4pPr>
            <a:lvl5pPr lvl="4" rtl="0">
              <a:buNone/>
              <a:defRPr sz="1000">
                <a:solidFill>
                  <a:srgbClr val="FFFFFF"/>
                </a:solidFill>
              </a:defRPr>
            </a:lvl5pPr>
            <a:lvl6pPr lvl="5" rtl="0">
              <a:buNone/>
              <a:defRPr sz="1000">
                <a:solidFill>
                  <a:srgbClr val="FFFFFF"/>
                </a:solidFill>
              </a:defRPr>
            </a:lvl6pPr>
            <a:lvl7pPr lvl="6" rtl="0">
              <a:buNone/>
              <a:defRPr sz="1000">
                <a:solidFill>
                  <a:srgbClr val="FFFFFF"/>
                </a:solidFill>
              </a:defRPr>
            </a:lvl7pPr>
            <a:lvl8pPr lvl="7" rtl="0">
              <a:buNone/>
              <a:defRPr sz="1000">
                <a:solidFill>
                  <a:srgbClr val="FFFFFF"/>
                </a:solidFill>
              </a:defRPr>
            </a:lvl8pPr>
            <a:lvl9pPr lvl="8" rtl="0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7553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9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">
  <p:cSld name="WHITE 1Col Title | Tex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8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3" name="Google Shape;543;p9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9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72">
          <p15:clr>
            <a:srgbClr val="FA7B17"/>
          </p15:clr>
        </p15:guide>
        <p15:guide id="2" pos="5615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Text">
  <p:cSld name="WHITE 2Col Title | Text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9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99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9" name="Google Shape;549;p99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0" name="Google Shape;550;p9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Small Image">
  <p:cSld name="WHITE 1Col Title | Text | Small Image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00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56" name="Google Shape;556;p10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100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558" name="Google Shape;558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0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HP Image">
  <p:cSld name="WHITE 1Col Title | Text | HP Image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1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62" name="Google Shape;562;p101"/>
          <p:cNvSpPr txBox="1">
            <a:spLocks noGrp="1"/>
          </p:cNvSpPr>
          <p:nvPr>
            <p:ph type="title"/>
          </p:nvPr>
        </p:nvSpPr>
        <p:spPr>
          <a:xfrm>
            <a:off x="455618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01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4" name="Google Shape;564;p10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Subhead | Title | Text">
  <p:cSld name="WHITE 1Col Subhead | Title | Text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03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75" name="Google Shape;575;p10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103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577" name="Google Shape;57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Subhead | Title | Text">
  <p:cSld name="WHITE 2Col Subhead | Title | Tex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4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04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82" name="Google Shape;582;p104"/>
          <p:cNvSpPr txBox="1">
            <a:spLocks noGrp="1"/>
          </p:cNvSpPr>
          <p:nvPr>
            <p:ph type="body" idx="2"/>
          </p:nvPr>
        </p:nvSpPr>
        <p:spPr>
          <a:xfrm>
            <a:off x="45567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3" name="Google Shape;583;p104"/>
          <p:cNvSpPr txBox="1">
            <a:spLocks noGrp="1"/>
          </p:cNvSpPr>
          <p:nvPr>
            <p:ph type="body" idx="3"/>
          </p:nvPr>
        </p:nvSpPr>
        <p:spPr>
          <a:xfrm>
            <a:off x="629547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4" name="Google Shape;584;p10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Image">
  <p:cSld name="WHITE Subhead | Title | Text | Image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05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90" name="Google Shape;590;p105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91" name="Google Shape;591;p105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2" name="Google Shape;592;p10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3" name="Google Shape;593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0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11.xml"/><Relationship Id="rId39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32.xml"/><Relationship Id="rId50" Type="http://schemas.openxmlformats.org/officeDocument/2006/relationships/slideLayout" Target="../slideLayouts/slideLayout135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32" Type="http://schemas.openxmlformats.org/officeDocument/2006/relationships/slideLayout" Target="../slideLayouts/slideLayout117.xml"/><Relationship Id="rId37" Type="http://schemas.openxmlformats.org/officeDocument/2006/relationships/slideLayout" Target="../slideLayouts/slideLayout122.xml"/><Relationship Id="rId40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30.xml"/><Relationship Id="rId53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16.xml"/><Relationship Id="rId44" Type="http://schemas.openxmlformats.org/officeDocument/2006/relationships/slideLayout" Target="../slideLayouts/slideLayout129.xml"/><Relationship Id="rId52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15.xml"/><Relationship Id="rId35" Type="http://schemas.openxmlformats.org/officeDocument/2006/relationships/slideLayout" Target="../slideLayouts/slideLayout120.xml"/><Relationship Id="rId43" Type="http://schemas.openxmlformats.org/officeDocument/2006/relationships/slideLayout" Target="../slideLayouts/slideLayout128.xml"/><Relationship Id="rId48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93.xml"/><Relationship Id="rId51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23.xml"/><Relationship Id="rId4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26.xml"/><Relationship Id="rId54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3.xml"/><Relationship Id="rId36" Type="http://schemas.openxmlformats.org/officeDocument/2006/relationships/slideLayout" Target="../slideLayouts/slideLayout121.xml"/><Relationship Id="rId49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5" y="1810776"/>
            <a:ext cx="8915492" cy="413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93" r:id="rId7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pos="287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pos="7391">
          <p15:clr>
            <a:srgbClr val="F26B43"/>
          </p15:clr>
        </p15:guide>
        <p15:guide id="7" orient="horz" pos="3888">
          <p15:clr>
            <a:srgbClr val="F26B43"/>
          </p15:clr>
        </p15:guide>
        <p15:guide id="8" orient="horz" pos="4176">
          <p15:clr>
            <a:srgbClr val="F26B43"/>
          </p15:clr>
        </p15:guide>
        <p15:guide id="9" orient="horz" pos="37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4" name="Google Shape;484;p88"/>
          <p:cNvSpPr txBox="1">
            <a:spLocks noGrp="1"/>
          </p:cNvSpPr>
          <p:nvPr>
            <p:ph type="body" idx="1"/>
          </p:nvPr>
        </p:nvSpPr>
        <p:spPr>
          <a:xfrm>
            <a:off x="457205" y="1810776"/>
            <a:ext cx="8915400" cy="4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85" name="Google Shape;485;p88"/>
          <p:cNvSpPr txBox="1">
            <a:spLocks noGrp="1"/>
          </p:cNvSpPr>
          <p:nvPr>
            <p:ph type="sldNum" idx="12"/>
          </p:nvPr>
        </p:nvSpPr>
        <p:spPr>
          <a:xfrm>
            <a:off x="11406191" y="6333134"/>
            <a:ext cx="731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pos="287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pos="7391">
          <p15:clr>
            <a:srgbClr val="F26B43"/>
          </p15:clr>
        </p15:guide>
        <p15:guide id="7" orient="horz" pos="3888">
          <p15:clr>
            <a:srgbClr val="F26B43"/>
          </p15:clr>
        </p15:guide>
        <p15:guide id="8" orient="horz" pos="4176">
          <p15:clr>
            <a:srgbClr val="F26B43"/>
          </p15:clr>
        </p15:guide>
        <p15:guide id="9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2.png"/><Relationship Id="rId21" Type="http://schemas.openxmlformats.org/officeDocument/2006/relationships/image" Target="../media/image26.png"/><Relationship Id="rId7" Type="http://schemas.openxmlformats.org/officeDocument/2006/relationships/hyperlink" Target="https://github.com/nutonomy/AVCDL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.tiff"/><Relationship Id="rId11" Type="http://schemas.openxmlformats.org/officeDocument/2006/relationships/image" Target="../media/image16.png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tonomy/AVCD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3.xml"/><Relationship Id="rId5" Type="http://schemas.openxmlformats.org/officeDocument/2006/relationships/hyperlink" Target="https://github.com/nutonomy/AVCDL/blob/main/distribution/reference_documents/templates/AVCDL%20vendor%20CMM%20template.xlsx" TargetMode="External"/><Relationship Id="rId4" Type="http://schemas.openxmlformats.org/officeDocument/2006/relationships/hyperlink" Target="https://github.com/nutonomy/AVCDL/blob/main/distribution/reference_documents/elaboration_documents/Incremental%20AVCDL%20Adoption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6"/>
          <p:cNvSpPr txBox="1">
            <a:spLocks noGrp="1"/>
          </p:cNvSpPr>
          <p:nvPr>
            <p:ph type="title"/>
          </p:nvPr>
        </p:nvSpPr>
        <p:spPr>
          <a:xfrm>
            <a:off x="668908" y="1815382"/>
            <a:ext cx="10851007" cy="3227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" sz="5400" dirty="0"/>
              <a:t>Incremental AVCDL Adoption</a:t>
            </a:r>
            <a:endParaRPr sz="6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B5F0EE-3344-3E43-B412-5327D36C6F8A}"/>
              </a:ext>
            </a:extLst>
          </p:cNvPr>
          <p:cNvSpPr/>
          <p:nvPr/>
        </p:nvSpPr>
        <p:spPr>
          <a:xfrm>
            <a:off x="10744453" y="5270393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version 6</a:t>
            </a:r>
          </a:p>
          <a:p>
            <a:pPr algn="r"/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2023-08-30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CD8A9C-5CEA-AD48-B075-78C4F71699EB}"/>
              </a:ext>
            </a:extLst>
          </p:cNvPr>
          <p:cNvSpPr/>
          <p:nvPr/>
        </p:nvSpPr>
        <p:spPr>
          <a:xfrm>
            <a:off x="668907" y="5208838"/>
            <a:ext cx="6374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Charles Wilson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Senior Principal Engineer, Cybersecurity Development Lifecycle Practice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Incremental Adoption Spectrum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0CC6B-0B06-4232-A047-29112E62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2342293"/>
            <a:ext cx="11272091" cy="21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6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Incremental Adoption Spectrum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59046-A866-F359-1C40-198ED78D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01" y="1969679"/>
            <a:ext cx="11279993" cy="28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Incremental Adoption Spectrum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9E607-F9F6-9F45-31A6-8736AE042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6" y="1387958"/>
            <a:ext cx="11277256" cy="38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8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0F2BD5-3EC1-CDC6-A313-A4F09F51E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6" y="1223006"/>
            <a:ext cx="11277833" cy="4411987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Incremental Adoption Spectrum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12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929A8-1D7D-67F7-6ED3-23C35173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1371688"/>
            <a:ext cx="11274842" cy="4736504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Prioritized Phase Requirements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4308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81148-7ADC-EB81-B4EF-ED4000012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1371688"/>
            <a:ext cx="11274842" cy="4736504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Preliminary vs Full Implementation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17B4E-288C-6F38-AE48-69C0EFD58FB9}"/>
              </a:ext>
            </a:extLst>
          </p:cNvPr>
          <p:cNvSpPr/>
          <p:nvPr/>
        </p:nvSpPr>
        <p:spPr>
          <a:xfrm>
            <a:off x="1352436" y="1371687"/>
            <a:ext cx="2338017" cy="473650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C37F8-6665-9EAB-5B0E-3F2E59DC52B0}"/>
              </a:ext>
            </a:extLst>
          </p:cNvPr>
          <p:cNvSpPr/>
          <p:nvPr/>
        </p:nvSpPr>
        <p:spPr>
          <a:xfrm>
            <a:off x="3646649" y="2318501"/>
            <a:ext cx="3486738" cy="281747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83558-F268-FFC3-BBEF-FFBE7686DBB4}"/>
              </a:ext>
            </a:extLst>
          </p:cNvPr>
          <p:cNvSpPr/>
          <p:nvPr/>
        </p:nvSpPr>
        <p:spPr>
          <a:xfrm>
            <a:off x="7133387" y="3767108"/>
            <a:ext cx="4644304" cy="136886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58A64-131F-6317-ABF3-8B14664F5E81}"/>
              </a:ext>
            </a:extLst>
          </p:cNvPr>
          <p:cNvSpPr/>
          <p:nvPr/>
        </p:nvSpPr>
        <p:spPr>
          <a:xfrm>
            <a:off x="3690453" y="1371686"/>
            <a:ext cx="2288737" cy="38593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C02C345-1AFC-C2F5-CE37-BBDA66B4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1371688"/>
            <a:ext cx="11274842" cy="4736504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Preliminary vs Full Implementation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17B4E-288C-6F38-AE48-69C0EFD58FB9}"/>
              </a:ext>
            </a:extLst>
          </p:cNvPr>
          <p:cNvSpPr/>
          <p:nvPr/>
        </p:nvSpPr>
        <p:spPr>
          <a:xfrm>
            <a:off x="1352436" y="1371687"/>
            <a:ext cx="4626754" cy="234066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C37F8-6665-9EAB-5B0E-3F2E59DC52B0}"/>
              </a:ext>
            </a:extLst>
          </p:cNvPr>
          <p:cNvSpPr/>
          <p:nvPr/>
        </p:nvSpPr>
        <p:spPr>
          <a:xfrm>
            <a:off x="3690453" y="2331205"/>
            <a:ext cx="3455008" cy="138114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83558-F268-FFC3-BBEF-FFBE7686DBB4}"/>
              </a:ext>
            </a:extLst>
          </p:cNvPr>
          <p:cNvSpPr/>
          <p:nvPr/>
        </p:nvSpPr>
        <p:spPr>
          <a:xfrm>
            <a:off x="1368300" y="4739329"/>
            <a:ext cx="10403915" cy="136886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58A64-131F-6317-ABF3-8B14664F5E81}"/>
              </a:ext>
            </a:extLst>
          </p:cNvPr>
          <p:cNvSpPr/>
          <p:nvPr/>
        </p:nvSpPr>
        <p:spPr>
          <a:xfrm>
            <a:off x="3690453" y="1371686"/>
            <a:ext cx="2288737" cy="38593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94F3E5-3F9B-12EC-FA21-263CB7D711C4}"/>
              </a:ext>
            </a:extLst>
          </p:cNvPr>
          <p:cNvSpPr/>
          <p:nvPr/>
        </p:nvSpPr>
        <p:spPr>
          <a:xfrm>
            <a:off x="1377075" y="3739940"/>
            <a:ext cx="2288737" cy="41045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6147F-AEC8-A52B-36DD-457883893950}"/>
              </a:ext>
            </a:extLst>
          </p:cNvPr>
          <p:cNvSpPr/>
          <p:nvPr/>
        </p:nvSpPr>
        <p:spPr>
          <a:xfrm>
            <a:off x="4834821" y="3739940"/>
            <a:ext cx="2288737" cy="41045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9A96C1-6B40-A614-537C-9E1C4CABFF8C}"/>
              </a:ext>
            </a:extLst>
          </p:cNvPr>
          <p:cNvSpPr/>
          <p:nvPr/>
        </p:nvSpPr>
        <p:spPr>
          <a:xfrm>
            <a:off x="8284135" y="3748739"/>
            <a:ext cx="1155539" cy="41045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83C454-0593-D28D-6D94-E932161187FC}"/>
              </a:ext>
            </a:extLst>
          </p:cNvPr>
          <p:cNvSpPr/>
          <p:nvPr/>
        </p:nvSpPr>
        <p:spPr>
          <a:xfrm>
            <a:off x="1352437" y="4294598"/>
            <a:ext cx="3455008" cy="41045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63D3D-38B9-0FE0-37BE-67FDAE7FE360}"/>
              </a:ext>
            </a:extLst>
          </p:cNvPr>
          <p:cNvCxnSpPr>
            <a:cxnSpLocks/>
          </p:cNvCxnSpPr>
          <p:nvPr/>
        </p:nvCxnSpPr>
        <p:spPr>
          <a:xfrm flipH="1">
            <a:off x="7745860" y="2756549"/>
            <a:ext cx="1057743" cy="990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9FB9C9-9FE8-6DBD-91C7-0B956F91BF36}"/>
              </a:ext>
            </a:extLst>
          </p:cNvPr>
          <p:cNvCxnSpPr>
            <a:cxnSpLocks/>
          </p:cNvCxnSpPr>
          <p:nvPr/>
        </p:nvCxnSpPr>
        <p:spPr>
          <a:xfrm flipH="1">
            <a:off x="4228728" y="2754445"/>
            <a:ext cx="3497021" cy="9921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02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BADAE58-6F73-FAB5-0594-4041E0B8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1371688"/>
            <a:ext cx="11274842" cy="4736504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Preliminary vs Full Implementation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17B4E-288C-6F38-AE48-69C0EFD58FB9}"/>
              </a:ext>
            </a:extLst>
          </p:cNvPr>
          <p:cNvSpPr/>
          <p:nvPr/>
        </p:nvSpPr>
        <p:spPr>
          <a:xfrm>
            <a:off x="1352436" y="1371687"/>
            <a:ext cx="2338017" cy="234066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C37F8-6665-9EAB-5B0E-3F2E59DC52B0}"/>
              </a:ext>
            </a:extLst>
          </p:cNvPr>
          <p:cNvSpPr/>
          <p:nvPr/>
        </p:nvSpPr>
        <p:spPr>
          <a:xfrm>
            <a:off x="3690453" y="2331205"/>
            <a:ext cx="5749222" cy="138114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83558-F268-FFC3-BBEF-FFBE7686DBB4}"/>
              </a:ext>
            </a:extLst>
          </p:cNvPr>
          <p:cNvSpPr/>
          <p:nvPr/>
        </p:nvSpPr>
        <p:spPr>
          <a:xfrm>
            <a:off x="1368300" y="4739329"/>
            <a:ext cx="10403915" cy="136886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58A64-131F-6317-ABF3-8B14664F5E81}"/>
              </a:ext>
            </a:extLst>
          </p:cNvPr>
          <p:cNvSpPr/>
          <p:nvPr/>
        </p:nvSpPr>
        <p:spPr>
          <a:xfrm>
            <a:off x="3690453" y="1371686"/>
            <a:ext cx="2288737" cy="38593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94F3E5-3F9B-12EC-FA21-263CB7D711C4}"/>
              </a:ext>
            </a:extLst>
          </p:cNvPr>
          <p:cNvSpPr/>
          <p:nvPr/>
        </p:nvSpPr>
        <p:spPr>
          <a:xfrm>
            <a:off x="1377075" y="3739940"/>
            <a:ext cx="3418981" cy="41045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6147F-AEC8-A52B-36DD-457883893950}"/>
              </a:ext>
            </a:extLst>
          </p:cNvPr>
          <p:cNvSpPr/>
          <p:nvPr/>
        </p:nvSpPr>
        <p:spPr>
          <a:xfrm>
            <a:off x="4834821" y="3739940"/>
            <a:ext cx="2288737" cy="41045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9A96C1-6B40-A614-537C-9E1C4CABFF8C}"/>
              </a:ext>
            </a:extLst>
          </p:cNvPr>
          <p:cNvSpPr/>
          <p:nvPr/>
        </p:nvSpPr>
        <p:spPr>
          <a:xfrm>
            <a:off x="7123559" y="3748739"/>
            <a:ext cx="2316116" cy="41045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83C454-0593-D28D-6D94-E932161187FC}"/>
              </a:ext>
            </a:extLst>
          </p:cNvPr>
          <p:cNvSpPr/>
          <p:nvPr/>
        </p:nvSpPr>
        <p:spPr>
          <a:xfrm>
            <a:off x="2521443" y="4294598"/>
            <a:ext cx="1144369" cy="41045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FB5BB2-8C8E-A1E8-766B-F87529C2C901}"/>
              </a:ext>
            </a:extLst>
          </p:cNvPr>
          <p:cNvCxnSpPr>
            <a:cxnSpLocks/>
          </p:cNvCxnSpPr>
          <p:nvPr/>
        </p:nvCxnSpPr>
        <p:spPr>
          <a:xfrm flipH="1">
            <a:off x="4213564" y="2300941"/>
            <a:ext cx="1160397" cy="1993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0581C-0733-48AD-07CD-0FE025BF2D10}"/>
              </a:ext>
            </a:extLst>
          </p:cNvPr>
          <p:cNvCxnSpPr>
            <a:cxnSpLocks/>
          </p:cNvCxnSpPr>
          <p:nvPr/>
        </p:nvCxnSpPr>
        <p:spPr>
          <a:xfrm flipH="1">
            <a:off x="1975638" y="2300941"/>
            <a:ext cx="2237926" cy="2000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7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BBD24C-2BC2-1798-D72D-D9F1449B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1371688"/>
            <a:ext cx="11274842" cy="4736504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Safety-related Phase Requirements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17B4E-288C-6F38-AE48-69C0EFD58FB9}"/>
              </a:ext>
            </a:extLst>
          </p:cNvPr>
          <p:cNvSpPr/>
          <p:nvPr/>
        </p:nvSpPr>
        <p:spPr>
          <a:xfrm>
            <a:off x="1352436" y="1371688"/>
            <a:ext cx="8109140" cy="136886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83558-F268-FFC3-BBEF-FFBE7686DBB4}"/>
              </a:ext>
            </a:extLst>
          </p:cNvPr>
          <p:cNvSpPr/>
          <p:nvPr/>
        </p:nvSpPr>
        <p:spPr>
          <a:xfrm>
            <a:off x="1352436" y="4259898"/>
            <a:ext cx="10425255" cy="184829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58A64-131F-6317-ABF3-8B14664F5E81}"/>
              </a:ext>
            </a:extLst>
          </p:cNvPr>
          <p:cNvSpPr/>
          <p:nvPr/>
        </p:nvSpPr>
        <p:spPr>
          <a:xfrm>
            <a:off x="1352436" y="3323683"/>
            <a:ext cx="3460484" cy="38593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373902-FD34-CBE2-D402-956EA4C9C406}"/>
              </a:ext>
            </a:extLst>
          </p:cNvPr>
          <p:cNvSpPr/>
          <p:nvPr/>
        </p:nvSpPr>
        <p:spPr>
          <a:xfrm>
            <a:off x="7155730" y="3778265"/>
            <a:ext cx="2288737" cy="38593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A4F7B-39DC-3DFF-E518-066E3E7EC5A4}"/>
              </a:ext>
            </a:extLst>
          </p:cNvPr>
          <p:cNvSpPr/>
          <p:nvPr/>
        </p:nvSpPr>
        <p:spPr>
          <a:xfrm>
            <a:off x="4812920" y="2798831"/>
            <a:ext cx="1160795" cy="38593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92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Incremental Implementation Stages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095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CD0938-B270-414C-A452-5CAA957F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47" y="2320156"/>
            <a:ext cx="1978346" cy="2552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6" y="460683"/>
            <a:ext cx="11277827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Core Document Set</a:t>
            </a:r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B1C1E4-E645-1144-8919-E3BC839968BA}"/>
              </a:ext>
            </a:extLst>
          </p:cNvPr>
          <p:cNvGrpSpPr/>
          <p:nvPr/>
        </p:nvGrpSpPr>
        <p:grpSpPr>
          <a:xfrm>
            <a:off x="573746" y="1447238"/>
            <a:ext cx="11025719" cy="3899446"/>
            <a:chOff x="585602" y="1031410"/>
            <a:chExt cx="11025719" cy="38994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C4B782-9410-C948-9619-2BA92E6A4836}"/>
                </a:ext>
              </a:extLst>
            </p:cNvPr>
            <p:cNvGrpSpPr/>
            <p:nvPr/>
          </p:nvGrpSpPr>
          <p:grpSpPr>
            <a:xfrm>
              <a:off x="3154165" y="1882856"/>
              <a:ext cx="2470127" cy="3048000"/>
              <a:chOff x="4378510" y="1566333"/>
              <a:chExt cx="2470127" cy="30480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68B38F9-AA76-4C45-BBFB-FA39D0124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710" y="20235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7BBC386-58EE-904B-B75E-AC781FD8C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310" y="18711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7366C48-48C1-5B41-92F2-1742895FC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0910" y="17187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0522848-D489-0C4D-9798-5110F3E06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8510" y="15663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9187EC-650D-9342-B425-95286FBB8877}"/>
                </a:ext>
              </a:extLst>
            </p:cNvPr>
            <p:cNvSpPr txBox="1"/>
            <p:nvPr/>
          </p:nvSpPr>
          <p:spPr>
            <a:xfrm>
              <a:off x="585602" y="1033933"/>
              <a:ext cx="204414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/>
                <a:t>Process Overview</a:t>
              </a:r>
            </a:p>
            <a:p>
              <a:pPr algn="ctr"/>
              <a:r>
                <a:rPr lang="en-US" sz="1800" dirty="0"/>
                <a:t>(primary)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8622E9-E0A8-A64B-B6B6-2135EA3D8232}"/>
                </a:ext>
              </a:extLst>
            </p:cNvPr>
            <p:cNvSpPr txBox="1"/>
            <p:nvPr/>
          </p:nvSpPr>
          <p:spPr>
            <a:xfrm>
              <a:off x="3611365" y="1033932"/>
              <a:ext cx="167225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/>
                <a:t>Process Detail</a:t>
              </a:r>
            </a:p>
            <a:p>
              <a:pPr algn="ctr"/>
              <a:r>
                <a:rPr lang="en-US" sz="1800" dirty="0"/>
                <a:t>(secondary)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7B1CB5-83B2-754D-A6F1-B2225F36B210}"/>
                </a:ext>
              </a:extLst>
            </p:cNvPr>
            <p:cNvSpPr txBox="1"/>
            <p:nvPr/>
          </p:nvSpPr>
          <p:spPr>
            <a:xfrm>
              <a:off x="6778061" y="1031410"/>
              <a:ext cx="124906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/>
                <a:t>Procedure</a:t>
              </a:r>
            </a:p>
            <a:p>
              <a:pPr algn="ctr"/>
              <a:r>
                <a:rPr lang="en-US" sz="1800" dirty="0"/>
                <a:t>(tertiary)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DF2EE8-0518-AB44-9298-06736637C392}"/>
                </a:ext>
              </a:extLst>
            </p:cNvPr>
            <p:cNvSpPr txBox="1"/>
            <p:nvPr/>
          </p:nvSpPr>
          <p:spPr>
            <a:xfrm>
              <a:off x="9309040" y="1169909"/>
              <a:ext cx="21852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/>
                <a:t>Supporting Material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644DD1-CFEC-7841-AE0B-F7129EA416FD}"/>
                </a:ext>
              </a:extLst>
            </p:cNvPr>
            <p:cNvGrpSpPr/>
            <p:nvPr/>
          </p:nvGrpSpPr>
          <p:grpSpPr>
            <a:xfrm>
              <a:off x="6167528" y="1878297"/>
              <a:ext cx="2470127" cy="3048000"/>
              <a:chOff x="4378510" y="1566333"/>
              <a:chExt cx="2470127" cy="304800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BFE888B-10B6-FC41-9C63-9262D9D6A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710" y="20235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B7C0F-F0E0-CA41-8BD2-8B9BEDF6C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310" y="18711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73F166C-75B8-3A49-97B2-9EB17A37F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0910" y="17187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AD7DF59-71AD-8D40-B3F0-B89F7147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8510" y="15663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754D6AC-0FA3-4941-A90D-E1BBEBA07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4666" y="1878297"/>
              <a:ext cx="2416745" cy="1166753"/>
            </a:xfrm>
            <a:prstGeom prst="rect">
              <a:avLst/>
            </a:prstGeom>
            <a:ln w="12700">
              <a:solidFill>
                <a:schemeClr val="accent5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FE5A0A-1A82-D148-88EB-99C7A2B1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1974" y="3180715"/>
              <a:ext cx="2419347" cy="1013215"/>
            </a:xfrm>
            <a:prstGeom prst="rect">
              <a:avLst/>
            </a:prstGeom>
            <a:ln w="12700">
              <a:solidFill>
                <a:schemeClr val="accent5"/>
              </a:solidFill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957046-B531-054C-9167-D028F30A3441}"/>
              </a:ext>
            </a:extLst>
          </p:cNvPr>
          <p:cNvSpPr txBox="1"/>
          <p:nvPr/>
        </p:nvSpPr>
        <p:spPr>
          <a:xfrm>
            <a:off x="589358" y="5466420"/>
            <a:ext cx="5023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What / Who / When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(company agnostic)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E9B823-FF96-B442-B72A-29DB27E9FF95}"/>
              </a:ext>
            </a:extLst>
          </p:cNvPr>
          <p:cNvSpPr txBox="1"/>
          <p:nvPr/>
        </p:nvSpPr>
        <p:spPr>
          <a:xfrm>
            <a:off x="6155672" y="5466419"/>
            <a:ext cx="24701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How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(company specific)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EE2EBA-1CA0-B349-9D31-4BBE2F84718F}"/>
              </a:ext>
            </a:extLst>
          </p:cNvPr>
          <p:cNvCxnSpPr>
            <a:cxnSpLocks/>
          </p:cNvCxnSpPr>
          <p:nvPr/>
        </p:nvCxnSpPr>
        <p:spPr>
          <a:xfrm>
            <a:off x="8862646" y="1511316"/>
            <a:ext cx="0" cy="4401377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93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Barebones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D5572-4E3D-826A-0F4F-04314F41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69" y="1808170"/>
            <a:ext cx="5068297" cy="4066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5FFBB0-41D9-0092-6E82-0D624EB0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788" y="2895441"/>
            <a:ext cx="7224459" cy="3649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E695ED-44BF-0BA1-568A-11BD6B0B762F}"/>
              </a:ext>
            </a:extLst>
          </p:cNvPr>
          <p:cNvSpPr/>
          <p:nvPr/>
        </p:nvSpPr>
        <p:spPr>
          <a:xfrm>
            <a:off x="4785582" y="4318371"/>
            <a:ext cx="921075" cy="201920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F3831-8D6D-24FA-690F-7F51E11D74C3}"/>
              </a:ext>
            </a:extLst>
          </p:cNvPr>
          <p:cNvSpPr/>
          <p:nvPr/>
        </p:nvSpPr>
        <p:spPr>
          <a:xfrm>
            <a:off x="5796125" y="4318371"/>
            <a:ext cx="921075" cy="201920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1829-7835-F402-970D-672BA21CC40D}"/>
              </a:ext>
            </a:extLst>
          </p:cNvPr>
          <p:cNvSpPr/>
          <p:nvPr/>
        </p:nvSpPr>
        <p:spPr>
          <a:xfrm>
            <a:off x="4785581" y="3250459"/>
            <a:ext cx="7001502" cy="65409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E411F8-C577-FCA8-AF84-00C1084DB282}"/>
              </a:ext>
            </a:extLst>
          </p:cNvPr>
          <p:cNvSpPr/>
          <p:nvPr/>
        </p:nvSpPr>
        <p:spPr>
          <a:xfrm>
            <a:off x="4785581" y="6347221"/>
            <a:ext cx="921075" cy="1940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808CF-F9A1-9B0C-E7E9-A0D9B484FE02}"/>
              </a:ext>
            </a:extLst>
          </p:cNvPr>
          <p:cNvSpPr/>
          <p:nvPr/>
        </p:nvSpPr>
        <p:spPr>
          <a:xfrm>
            <a:off x="5796125" y="6347221"/>
            <a:ext cx="921075" cy="193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17065-B76A-0944-4F4A-D97FC8413F44}"/>
              </a:ext>
            </a:extLst>
          </p:cNvPr>
          <p:cNvSpPr/>
          <p:nvPr/>
        </p:nvSpPr>
        <p:spPr>
          <a:xfrm>
            <a:off x="6814618" y="6347221"/>
            <a:ext cx="921075" cy="1940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7A359-F89F-49FE-D00A-324D8893373C}"/>
              </a:ext>
            </a:extLst>
          </p:cNvPr>
          <p:cNvSpPr/>
          <p:nvPr/>
        </p:nvSpPr>
        <p:spPr>
          <a:xfrm>
            <a:off x="7825162" y="6347221"/>
            <a:ext cx="921075" cy="193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4978A-2457-E0CD-E1E0-4D82E3397697}"/>
              </a:ext>
            </a:extLst>
          </p:cNvPr>
          <p:cNvSpPr/>
          <p:nvPr/>
        </p:nvSpPr>
        <p:spPr>
          <a:xfrm>
            <a:off x="8839673" y="6341056"/>
            <a:ext cx="921075" cy="193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3E650-E1D5-E2B8-6471-B9167EA03291}"/>
              </a:ext>
            </a:extLst>
          </p:cNvPr>
          <p:cNvSpPr/>
          <p:nvPr/>
        </p:nvSpPr>
        <p:spPr>
          <a:xfrm>
            <a:off x="7825162" y="4318370"/>
            <a:ext cx="921075" cy="201920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4020CC-4722-B949-4AD1-7A04F7FC80FF}"/>
              </a:ext>
            </a:extLst>
          </p:cNvPr>
          <p:cNvSpPr/>
          <p:nvPr/>
        </p:nvSpPr>
        <p:spPr>
          <a:xfrm>
            <a:off x="8839673" y="4318370"/>
            <a:ext cx="921075" cy="201209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3C9E-4C30-DEEF-AA9C-448C6A38FBF8}"/>
              </a:ext>
            </a:extLst>
          </p:cNvPr>
          <p:cNvSpPr/>
          <p:nvPr/>
        </p:nvSpPr>
        <p:spPr>
          <a:xfrm>
            <a:off x="9847510" y="4318371"/>
            <a:ext cx="921075" cy="221581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B5AE83-2E36-50F7-8F71-33C86A685A2E}"/>
              </a:ext>
            </a:extLst>
          </p:cNvPr>
          <p:cNvSpPr/>
          <p:nvPr/>
        </p:nvSpPr>
        <p:spPr>
          <a:xfrm>
            <a:off x="10855347" y="4318372"/>
            <a:ext cx="878103" cy="221581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D8EC22-ACE7-9563-6368-41ACE0DDCB87}"/>
              </a:ext>
            </a:extLst>
          </p:cNvPr>
          <p:cNvSpPr/>
          <p:nvPr/>
        </p:nvSpPr>
        <p:spPr>
          <a:xfrm>
            <a:off x="6810651" y="4318370"/>
            <a:ext cx="921075" cy="1940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77EF1E-9254-3168-604E-9F1AE13625F8}"/>
              </a:ext>
            </a:extLst>
          </p:cNvPr>
          <p:cNvSpPr/>
          <p:nvPr/>
        </p:nvSpPr>
        <p:spPr>
          <a:xfrm>
            <a:off x="6810650" y="4890323"/>
            <a:ext cx="921075" cy="40251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D63076-3E23-A1D2-86AB-6E0BC8111132}"/>
              </a:ext>
            </a:extLst>
          </p:cNvPr>
          <p:cNvSpPr/>
          <p:nvPr/>
        </p:nvSpPr>
        <p:spPr>
          <a:xfrm>
            <a:off x="6810649" y="5767754"/>
            <a:ext cx="921075" cy="56271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F747E-E0B4-EC3E-9204-204BF5D4691B}"/>
              </a:ext>
            </a:extLst>
          </p:cNvPr>
          <p:cNvSpPr/>
          <p:nvPr/>
        </p:nvSpPr>
        <p:spPr>
          <a:xfrm>
            <a:off x="6807930" y="5313008"/>
            <a:ext cx="921075" cy="4379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6C7FC78-4E57-9A2F-8ACB-D8ECB101E9D8}"/>
              </a:ext>
            </a:extLst>
          </p:cNvPr>
          <p:cNvSpPr/>
          <p:nvPr/>
        </p:nvSpPr>
        <p:spPr>
          <a:xfrm>
            <a:off x="6814612" y="4524261"/>
            <a:ext cx="921075" cy="3625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19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Tactical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1BEB2-476F-9538-43A9-21D0EDF5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2" y="1314267"/>
            <a:ext cx="8956046" cy="14015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8FF8CA-EC28-A091-C149-65DF230C0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788" y="2895441"/>
            <a:ext cx="7224459" cy="3649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8F89A0-2D72-DB5E-2EA4-1CBCB81F21B1}"/>
              </a:ext>
            </a:extLst>
          </p:cNvPr>
          <p:cNvSpPr/>
          <p:nvPr/>
        </p:nvSpPr>
        <p:spPr>
          <a:xfrm>
            <a:off x="4785582" y="4318371"/>
            <a:ext cx="921075" cy="201920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89BD6C-1FD6-1D1A-31DC-B21B20DF6F55}"/>
              </a:ext>
            </a:extLst>
          </p:cNvPr>
          <p:cNvSpPr/>
          <p:nvPr/>
        </p:nvSpPr>
        <p:spPr>
          <a:xfrm>
            <a:off x="5796125" y="4762585"/>
            <a:ext cx="921075" cy="157498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54A4CA-5D97-D4B1-E6DE-B9B0EF4227FF}"/>
              </a:ext>
            </a:extLst>
          </p:cNvPr>
          <p:cNvSpPr/>
          <p:nvPr/>
        </p:nvSpPr>
        <p:spPr>
          <a:xfrm>
            <a:off x="4785581" y="3250459"/>
            <a:ext cx="2189650" cy="65409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02057-CBDC-8F4C-C3CD-3BBDFA769D07}"/>
              </a:ext>
            </a:extLst>
          </p:cNvPr>
          <p:cNvSpPr/>
          <p:nvPr/>
        </p:nvSpPr>
        <p:spPr>
          <a:xfrm>
            <a:off x="4785581" y="6347221"/>
            <a:ext cx="921075" cy="1940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925C94-BD86-5794-9219-B2CB5133C7C6}"/>
              </a:ext>
            </a:extLst>
          </p:cNvPr>
          <p:cNvSpPr/>
          <p:nvPr/>
        </p:nvSpPr>
        <p:spPr>
          <a:xfrm>
            <a:off x="5796125" y="6347221"/>
            <a:ext cx="921075" cy="193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AB7E8-FCDF-8028-FF4D-8876EF162114}"/>
              </a:ext>
            </a:extLst>
          </p:cNvPr>
          <p:cNvSpPr/>
          <p:nvPr/>
        </p:nvSpPr>
        <p:spPr>
          <a:xfrm>
            <a:off x="6814618" y="6347221"/>
            <a:ext cx="921075" cy="1940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B8FE07-D2DF-D802-3239-5BBC227E982D}"/>
              </a:ext>
            </a:extLst>
          </p:cNvPr>
          <p:cNvSpPr/>
          <p:nvPr/>
        </p:nvSpPr>
        <p:spPr>
          <a:xfrm>
            <a:off x="7825162" y="6347221"/>
            <a:ext cx="921075" cy="193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187107-339F-3490-82CA-C7156A21A822}"/>
              </a:ext>
            </a:extLst>
          </p:cNvPr>
          <p:cNvSpPr/>
          <p:nvPr/>
        </p:nvSpPr>
        <p:spPr>
          <a:xfrm>
            <a:off x="8839673" y="6341056"/>
            <a:ext cx="921075" cy="193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6B034-0F6B-F34B-87A7-DA484819C5A0}"/>
              </a:ext>
            </a:extLst>
          </p:cNvPr>
          <p:cNvSpPr/>
          <p:nvPr/>
        </p:nvSpPr>
        <p:spPr>
          <a:xfrm>
            <a:off x="7825162" y="4558651"/>
            <a:ext cx="921075" cy="177892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1FE52-43BB-FB10-F1DB-81230FDBBDF0}"/>
              </a:ext>
            </a:extLst>
          </p:cNvPr>
          <p:cNvSpPr/>
          <p:nvPr/>
        </p:nvSpPr>
        <p:spPr>
          <a:xfrm>
            <a:off x="8839673" y="4318370"/>
            <a:ext cx="921075" cy="201209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5DAE2-0164-72F8-0679-92BE9EF3F003}"/>
              </a:ext>
            </a:extLst>
          </p:cNvPr>
          <p:cNvSpPr/>
          <p:nvPr/>
        </p:nvSpPr>
        <p:spPr>
          <a:xfrm>
            <a:off x="10855347" y="4318372"/>
            <a:ext cx="878103" cy="221581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093030-5852-5A2F-8AB6-80E38D32D2B2}"/>
              </a:ext>
            </a:extLst>
          </p:cNvPr>
          <p:cNvSpPr/>
          <p:nvPr/>
        </p:nvSpPr>
        <p:spPr>
          <a:xfrm>
            <a:off x="6810651" y="4318370"/>
            <a:ext cx="921075" cy="1940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7F8B2E-5ABB-F3F1-70A2-302751D3725A}"/>
              </a:ext>
            </a:extLst>
          </p:cNvPr>
          <p:cNvSpPr/>
          <p:nvPr/>
        </p:nvSpPr>
        <p:spPr>
          <a:xfrm>
            <a:off x="10242063" y="3549650"/>
            <a:ext cx="1039446" cy="35186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245A84-F0E0-290E-B373-C7E9CFDD8B28}"/>
              </a:ext>
            </a:extLst>
          </p:cNvPr>
          <p:cNvSpPr/>
          <p:nvPr/>
        </p:nvSpPr>
        <p:spPr>
          <a:xfrm>
            <a:off x="8632092" y="3247420"/>
            <a:ext cx="1067299" cy="22803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1FA6CF-14A8-29C6-8574-0B5766A7661C}"/>
              </a:ext>
            </a:extLst>
          </p:cNvPr>
          <p:cNvSpPr/>
          <p:nvPr/>
        </p:nvSpPr>
        <p:spPr>
          <a:xfrm>
            <a:off x="6975231" y="3475455"/>
            <a:ext cx="949569" cy="15357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00AD5A-4C0E-5B8A-5032-DB0672C36B83}"/>
              </a:ext>
            </a:extLst>
          </p:cNvPr>
          <p:cNvSpPr/>
          <p:nvPr/>
        </p:nvSpPr>
        <p:spPr>
          <a:xfrm>
            <a:off x="8632092" y="3629025"/>
            <a:ext cx="1067299" cy="27249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2FF595-DAC4-FCDD-9D74-1295214F327F}"/>
              </a:ext>
            </a:extLst>
          </p:cNvPr>
          <p:cNvSpPr/>
          <p:nvPr/>
        </p:nvSpPr>
        <p:spPr>
          <a:xfrm>
            <a:off x="7924800" y="3250458"/>
            <a:ext cx="707292" cy="65409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BD2E3-DD87-064E-85E6-360746DF720B}"/>
              </a:ext>
            </a:extLst>
          </p:cNvPr>
          <p:cNvSpPr/>
          <p:nvPr/>
        </p:nvSpPr>
        <p:spPr>
          <a:xfrm>
            <a:off x="9699391" y="3250457"/>
            <a:ext cx="542671" cy="65409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3297B7-C711-2E7F-A69B-A2FC74073ECA}"/>
              </a:ext>
            </a:extLst>
          </p:cNvPr>
          <p:cNvSpPr/>
          <p:nvPr/>
        </p:nvSpPr>
        <p:spPr>
          <a:xfrm>
            <a:off x="11281508" y="3247420"/>
            <a:ext cx="497621" cy="65409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36DBEE-55BE-EAEB-1BB5-E7CAB9D8E85C}"/>
              </a:ext>
            </a:extLst>
          </p:cNvPr>
          <p:cNvSpPr/>
          <p:nvPr/>
        </p:nvSpPr>
        <p:spPr>
          <a:xfrm>
            <a:off x="10242063" y="3253068"/>
            <a:ext cx="1039446" cy="14271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5C9070-21E6-3355-295B-EFADD0CF39D4}"/>
              </a:ext>
            </a:extLst>
          </p:cNvPr>
          <p:cNvSpPr/>
          <p:nvPr/>
        </p:nvSpPr>
        <p:spPr>
          <a:xfrm>
            <a:off x="6975231" y="3770201"/>
            <a:ext cx="949569" cy="13131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65F37B-3A38-D95A-1291-79E630173E9C}"/>
              </a:ext>
            </a:extLst>
          </p:cNvPr>
          <p:cNvSpPr/>
          <p:nvPr/>
        </p:nvSpPr>
        <p:spPr>
          <a:xfrm>
            <a:off x="6975230" y="3247420"/>
            <a:ext cx="949569" cy="8727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5CE2C7C-4BB7-7AF1-9684-EAA203968F0E}"/>
              </a:ext>
            </a:extLst>
          </p:cNvPr>
          <p:cNvSpPr/>
          <p:nvPr/>
        </p:nvSpPr>
        <p:spPr>
          <a:xfrm>
            <a:off x="6976842" y="3332264"/>
            <a:ext cx="947957" cy="14015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7BE0F2-563A-BD31-89AD-EDBA5D85FD46}"/>
              </a:ext>
            </a:extLst>
          </p:cNvPr>
          <p:cNvSpPr/>
          <p:nvPr/>
        </p:nvSpPr>
        <p:spPr>
          <a:xfrm>
            <a:off x="6976842" y="3625119"/>
            <a:ext cx="949569" cy="1535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721959-17DA-7EB5-2B68-8B5F1D6A0FDC}"/>
              </a:ext>
            </a:extLst>
          </p:cNvPr>
          <p:cNvSpPr/>
          <p:nvPr/>
        </p:nvSpPr>
        <p:spPr>
          <a:xfrm>
            <a:off x="8632091" y="3487356"/>
            <a:ext cx="1067299" cy="137764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482906A-99AB-87B2-6FF8-250CA54D9651}"/>
              </a:ext>
            </a:extLst>
          </p:cNvPr>
          <p:cNvSpPr/>
          <p:nvPr/>
        </p:nvSpPr>
        <p:spPr>
          <a:xfrm>
            <a:off x="10247837" y="3403532"/>
            <a:ext cx="1033671" cy="14271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350A07-01F6-3C30-7425-2DF62BA9CF30}"/>
              </a:ext>
            </a:extLst>
          </p:cNvPr>
          <p:cNvSpPr/>
          <p:nvPr/>
        </p:nvSpPr>
        <p:spPr>
          <a:xfrm>
            <a:off x="6807930" y="4894753"/>
            <a:ext cx="921075" cy="3625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FAFB8E-918A-73DC-28A0-CD6A8809ED9D}"/>
              </a:ext>
            </a:extLst>
          </p:cNvPr>
          <p:cNvSpPr/>
          <p:nvPr/>
        </p:nvSpPr>
        <p:spPr>
          <a:xfrm>
            <a:off x="6814612" y="5760085"/>
            <a:ext cx="921075" cy="3945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3B852C0-B34B-60F7-7A84-AEAA87FE89EF}"/>
              </a:ext>
            </a:extLst>
          </p:cNvPr>
          <p:cNvSpPr/>
          <p:nvPr/>
        </p:nvSpPr>
        <p:spPr>
          <a:xfrm>
            <a:off x="7825162" y="4361546"/>
            <a:ext cx="921075" cy="194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04EB85-2D7F-4E37-2396-9EE415883F6F}"/>
              </a:ext>
            </a:extLst>
          </p:cNvPr>
          <p:cNvSpPr/>
          <p:nvPr/>
        </p:nvSpPr>
        <p:spPr>
          <a:xfrm>
            <a:off x="5802814" y="4318370"/>
            <a:ext cx="921075" cy="23724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480ACD8-50B4-7B27-0AEB-A240A3E86F61}"/>
              </a:ext>
            </a:extLst>
          </p:cNvPr>
          <p:cNvSpPr/>
          <p:nvPr/>
        </p:nvSpPr>
        <p:spPr>
          <a:xfrm>
            <a:off x="5800776" y="4561547"/>
            <a:ext cx="921075" cy="20103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0A32977-ED06-ED1A-C6F1-5B697DF3F6DD}"/>
              </a:ext>
            </a:extLst>
          </p:cNvPr>
          <p:cNvSpPr/>
          <p:nvPr/>
        </p:nvSpPr>
        <p:spPr>
          <a:xfrm>
            <a:off x="6807930" y="6155513"/>
            <a:ext cx="921075" cy="17495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71B66FF-895E-9E3F-5710-4D227B064322}"/>
              </a:ext>
            </a:extLst>
          </p:cNvPr>
          <p:cNvSpPr/>
          <p:nvPr/>
        </p:nvSpPr>
        <p:spPr>
          <a:xfrm>
            <a:off x="9847510" y="4357527"/>
            <a:ext cx="921075" cy="1099080"/>
          </a:xfrm>
          <a:prstGeom prst="roundRect">
            <a:avLst>
              <a:gd name="adj" fmla="val 57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55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Tracked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F9DE-0F36-BC9E-0F3E-5E97D31E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30" y="1314267"/>
            <a:ext cx="8997781" cy="9087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26CDFE-4323-6F6A-4F55-2881A872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788" y="2895441"/>
            <a:ext cx="7224459" cy="3649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71990B-2A24-5263-A942-4FA86F1294F4}"/>
              </a:ext>
            </a:extLst>
          </p:cNvPr>
          <p:cNvSpPr/>
          <p:nvPr/>
        </p:nvSpPr>
        <p:spPr>
          <a:xfrm>
            <a:off x="4785581" y="6347221"/>
            <a:ext cx="921075" cy="1940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FF84F-8235-ADAB-07E9-6BDB58BB08DA}"/>
              </a:ext>
            </a:extLst>
          </p:cNvPr>
          <p:cNvSpPr/>
          <p:nvPr/>
        </p:nvSpPr>
        <p:spPr>
          <a:xfrm>
            <a:off x="5796125" y="6347221"/>
            <a:ext cx="921075" cy="193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21527-23DF-28DB-AB5A-C74258D1CD3B}"/>
              </a:ext>
            </a:extLst>
          </p:cNvPr>
          <p:cNvSpPr/>
          <p:nvPr/>
        </p:nvSpPr>
        <p:spPr>
          <a:xfrm>
            <a:off x="6814618" y="6347221"/>
            <a:ext cx="921075" cy="1940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782A86-3F88-E8A3-62C7-0A905747A6A8}"/>
              </a:ext>
            </a:extLst>
          </p:cNvPr>
          <p:cNvSpPr/>
          <p:nvPr/>
        </p:nvSpPr>
        <p:spPr>
          <a:xfrm>
            <a:off x="7825162" y="6347221"/>
            <a:ext cx="921075" cy="193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6FD0-FBF2-FE98-7230-008C9F3660D3}"/>
              </a:ext>
            </a:extLst>
          </p:cNvPr>
          <p:cNvSpPr/>
          <p:nvPr/>
        </p:nvSpPr>
        <p:spPr>
          <a:xfrm>
            <a:off x="8839673" y="6341056"/>
            <a:ext cx="921075" cy="193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747DC-03EC-F680-9C21-06BA24F2E632}"/>
              </a:ext>
            </a:extLst>
          </p:cNvPr>
          <p:cNvSpPr/>
          <p:nvPr/>
        </p:nvSpPr>
        <p:spPr>
          <a:xfrm>
            <a:off x="7825162" y="4558651"/>
            <a:ext cx="921075" cy="177892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F44A9-54CB-E638-C102-C729B543590F}"/>
              </a:ext>
            </a:extLst>
          </p:cNvPr>
          <p:cNvSpPr/>
          <p:nvPr/>
        </p:nvSpPr>
        <p:spPr>
          <a:xfrm>
            <a:off x="8839673" y="4762583"/>
            <a:ext cx="921075" cy="156788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1E19CC-3F4B-440F-46F4-652045254B3E}"/>
              </a:ext>
            </a:extLst>
          </p:cNvPr>
          <p:cNvSpPr/>
          <p:nvPr/>
        </p:nvSpPr>
        <p:spPr>
          <a:xfrm>
            <a:off x="10855347" y="4318372"/>
            <a:ext cx="878103" cy="221581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323B76-A57D-F041-2749-D16BFF1920EA}"/>
              </a:ext>
            </a:extLst>
          </p:cNvPr>
          <p:cNvSpPr/>
          <p:nvPr/>
        </p:nvSpPr>
        <p:spPr>
          <a:xfrm>
            <a:off x="6810651" y="4318370"/>
            <a:ext cx="921075" cy="1940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DC952-263D-1366-EFC6-CB1A5BD1ED02}"/>
              </a:ext>
            </a:extLst>
          </p:cNvPr>
          <p:cNvSpPr/>
          <p:nvPr/>
        </p:nvSpPr>
        <p:spPr>
          <a:xfrm>
            <a:off x="8336390" y="3629025"/>
            <a:ext cx="1655265" cy="27249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09D2ADF-55C9-60F8-9B1B-63E926CB37C4}"/>
              </a:ext>
            </a:extLst>
          </p:cNvPr>
          <p:cNvSpPr/>
          <p:nvPr/>
        </p:nvSpPr>
        <p:spPr>
          <a:xfrm>
            <a:off x="6976842" y="3478881"/>
            <a:ext cx="947957" cy="1583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DBB58A-4AC0-EAF4-4D26-F2D5639B262D}"/>
              </a:ext>
            </a:extLst>
          </p:cNvPr>
          <p:cNvSpPr/>
          <p:nvPr/>
        </p:nvSpPr>
        <p:spPr>
          <a:xfrm>
            <a:off x="10258276" y="3556238"/>
            <a:ext cx="1023231" cy="150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5E74FE-0466-254F-B30D-BEF13826F801}"/>
              </a:ext>
            </a:extLst>
          </p:cNvPr>
          <p:cNvSpPr/>
          <p:nvPr/>
        </p:nvSpPr>
        <p:spPr>
          <a:xfrm>
            <a:off x="5804790" y="4379698"/>
            <a:ext cx="921075" cy="759630"/>
          </a:xfrm>
          <a:prstGeom prst="roundRect">
            <a:avLst>
              <a:gd name="adj" fmla="val 70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294E025-2456-E647-96A1-961358D55711}"/>
              </a:ext>
            </a:extLst>
          </p:cNvPr>
          <p:cNvSpPr/>
          <p:nvPr/>
        </p:nvSpPr>
        <p:spPr>
          <a:xfrm>
            <a:off x="8832999" y="4555611"/>
            <a:ext cx="921075" cy="2123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E3CDE63-1A09-53B2-8255-C8EA5EBD7E7B}"/>
              </a:ext>
            </a:extLst>
          </p:cNvPr>
          <p:cNvSpPr/>
          <p:nvPr/>
        </p:nvSpPr>
        <p:spPr>
          <a:xfrm>
            <a:off x="4794977" y="4375926"/>
            <a:ext cx="921075" cy="201037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9389E2A-2301-E3C9-F26D-9A8821DFB0AC}"/>
              </a:ext>
            </a:extLst>
          </p:cNvPr>
          <p:cNvSpPr/>
          <p:nvPr/>
        </p:nvSpPr>
        <p:spPr>
          <a:xfrm>
            <a:off x="6807930" y="6155513"/>
            <a:ext cx="921075" cy="17495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EC84427-FBBD-3B5C-55E5-1CAAC2CF8575}"/>
              </a:ext>
            </a:extLst>
          </p:cNvPr>
          <p:cNvSpPr/>
          <p:nvPr/>
        </p:nvSpPr>
        <p:spPr>
          <a:xfrm>
            <a:off x="8643534" y="3319837"/>
            <a:ext cx="1065686" cy="1583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05C797-E98A-B9C7-44FD-69D436B7E610}"/>
              </a:ext>
            </a:extLst>
          </p:cNvPr>
          <p:cNvSpPr/>
          <p:nvPr/>
        </p:nvSpPr>
        <p:spPr>
          <a:xfrm>
            <a:off x="8826311" y="4329345"/>
            <a:ext cx="934437" cy="22322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43EC08-B012-9A72-C8DB-6F182F3C97C3}"/>
              </a:ext>
            </a:extLst>
          </p:cNvPr>
          <p:cNvSpPr/>
          <p:nvPr/>
        </p:nvSpPr>
        <p:spPr>
          <a:xfrm>
            <a:off x="4785581" y="3250459"/>
            <a:ext cx="1882197" cy="65409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41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9D79555-8DE0-62A3-BD42-AD4C477D4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26" y="1314267"/>
            <a:ext cx="11431699" cy="1388346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8A5B3-D7A6-5446-EE60-8C8963704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788" y="2895441"/>
            <a:ext cx="7224459" cy="3649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58DE89-AA83-D407-5A42-30394B02508A}"/>
              </a:ext>
            </a:extLst>
          </p:cNvPr>
          <p:cNvSpPr/>
          <p:nvPr/>
        </p:nvSpPr>
        <p:spPr>
          <a:xfrm>
            <a:off x="4785581" y="3250459"/>
            <a:ext cx="1882197" cy="65409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0F55A2-6203-713D-1180-2F89E14B00F1}"/>
              </a:ext>
            </a:extLst>
          </p:cNvPr>
          <p:cNvSpPr/>
          <p:nvPr/>
        </p:nvSpPr>
        <p:spPr>
          <a:xfrm>
            <a:off x="6982563" y="3324427"/>
            <a:ext cx="947957" cy="1583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A42196E-2808-8F76-104A-8BA10F77805A}"/>
              </a:ext>
            </a:extLst>
          </p:cNvPr>
          <p:cNvSpPr/>
          <p:nvPr/>
        </p:nvSpPr>
        <p:spPr>
          <a:xfrm>
            <a:off x="10252005" y="3407414"/>
            <a:ext cx="1023231" cy="1507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2469AC-A5C2-B069-22BE-18223657B6E6}"/>
              </a:ext>
            </a:extLst>
          </p:cNvPr>
          <p:cNvSpPr/>
          <p:nvPr/>
        </p:nvSpPr>
        <p:spPr>
          <a:xfrm>
            <a:off x="7817908" y="4576963"/>
            <a:ext cx="921075" cy="395504"/>
          </a:xfrm>
          <a:prstGeom prst="roundRect">
            <a:avLst>
              <a:gd name="adj" fmla="val 70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D6D2F1C-F74C-0701-8539-D8F01E7215E4}"/>
              </a:ext>
            </a:extLst>
          </p:cNvPr>
          <p:cNvSpPr/>
          <p:nvPr/>
        </p:nvSpPr>
        <p:spPr>
          <a:xfrm>
            <a:off x="8839673" y="4377932"/>
            <a:ext cx="921075" cy="1749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6B74499-E311-EEA1-4D7C-ECA6CB1C2B07}"/>
              </a:ext>
            </a:extLst>
          </p:cNvPr>
          <p:cNvSpPr/>
          <p:nvPr/>
        </p:nvSpPr>
        <p:spPr>
          <a:xfrm>
            <a:off x="6817323" y="4325046"/>
            <a:ext cx="921075" cy="17495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84F7827-8C39-58C8-7620-7D9D3E3E3E99}"/>
              </a:ext>
            </a:extLst>
          </p:cNvPr>
          <p:cNvSpPr/>
          <p:nvPr/>
        </p:nvSpPr>
        <p:spPr>
          <a:xfrm>
            <a:off x="4794976" y="6359229"/>
            <a:ext cx="921075" cy="17495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38063F2-5AA4-0251-B2A7-7DE49753AE70}"/>
              </a:ext>
            </a:extLst>
          </p:cNvPr>
          <p:cNvSpPr/>
          <p:nvPr/>
        </p:nvSpPr>
        <p:spPr>
          <a:xfrm>
            <a:off x="8633704" y="3645890"/>
            <a:ext cx="1065686" cy="1583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56407A2-F9A6-0BF6-86AC-28B6C681F59A}"/>
              </a:ext>
            </a:extLst>
          </p:cNvPr>
          <p:cNvSpPr/>
          <p:nvPr/>
        </p:nvSpPr>
        <p:spPr>
          <a:xfrm>
            <a:off x="5804789" y="6351058"/>
            <a:ext cx="921075" cy="17495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8F98ED0-FFD5-3C8C-B882-FE67D024C0A1}"/>
              </a:ext>
            </a:extLst>
          </p:cNvPr>
          <p:cNvSpPr/>
          <p:nvPr/>
        </p:nvSpPr>
        <p:spPr>
          <a:xfrm>
            <a:off x="6817324" y="6357779"/>
            <a:ext cx="921075" cy="17495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D72BF81-6A8E-E923-7640-5113F1495E5D}"/>
              </a:ext>
            </a:extLst>
          </p:cNvPr>
          <p:cNvSpPr/>
          <p:nvPr/>
        </p:nvSpPr>
        <p:spPr>
          <a:xfrm>
            <a:off x="7827137" y="6349608"/>
            <a:ext cx="921075" cy="17495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8556CB-40F4-8E0B-02A4-619194F7687E}"/>
              </a:ext>
            </a:extLst>
          </p:cNvPr>
          <p:cNvSpPr/>
          <p:nvPr/>
        </p:nvSpPr>
        <p:spPr>
          <a:xfrm>
            <a:off x="8832999" y="6355602"/>
            <a:ext cx="921075" cy="17495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9FA40FE-FAFA-9468-6499-27709C97A8B3}"/>
              </a:ext>
            </a:extLst>
          </p:cNvPr>
          <p:cNvSpPr/>
          <p:nvPr/>
        </p:nvSpPr>
        <p:spPr>
          <a:xfrm>
            <a:off x="10853518" y="4388662"/>
            <a:ext cx="895881" cy="2567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9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Mature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F6364-D4D5-7EFF-2D09-DC995B9C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1314267"/>
            <a:ext cx="2489516" cy="4066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E0D24F-A0D9-28AC-5C34-2449065B8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788" y="2895441"/>
            <a:ext cx="7224459" cy="364932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17330B-57DF-C61F-6BFC-F5BF338386A8}"/>
              </a:ext>
            </a:extLst>
          </p:cNvPr>
          <p:cNvSpPr/>
          <p:nvPr/>
        </p:nvSpPr>
        <p:spPr>
          <a:xfrm>
            <a:off x="5262094" y="3377272"/>
            <a:ext cx="1065686" cy="367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68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F93B3-48F8-E2E7-039A-1BD2631D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1314456"/>
            <a:ext cx="3777147" cy="406465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Supply Chain Activities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5C737-CD73-D6A2-33BD-BEDCC023E374}"/>
              </a:ext>
            </a:extLst>
          </p:cNvPr>
          <p:cNvSpPr txBox="1"/>
          <p:nvPr/>
        </p:nvSpPr>
        <p:spPr>
          <a:xfrm>
            <a:off x="455375" y="2050294"/>
            <a:ext cx="11584225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Autonomous Vehicle Cybersecurity Manufacturer Disclosure Statement (AVCMDS) 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Supplier Self-reported Cybersecurity Maturity Assessment (CMM) 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Cybersecurity Interface Agreement (CIA) </a:t>
            </a:r>
          </a:p>
        </p:txBody>
      </p:sp>
    </p:spTree>
    <p:extLst>
      <p:ext uri="{BB962C8B-B14F-4D97-AF65-F5344CB8AC3E}">
        <p14:creationId xmlns:p14="http://schemas.microsoft.com/office/powerpoint/2010/main" val="3697837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Your Status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08789-1DFE-B6CD-F130-897E5D49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1125246"/>
            <a:ext cx="7772400" cy="5510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354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2CA7D-326D-D83B-BC9A-197A16BF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710" y="460684"/>
            <a:ext cx="6615236" cy="5960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04212-C59B-4597-0B2F-1504014B29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2858709" y="460684"/>
            <a:ext cx="6615237" cy="5960183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Your Status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832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4AA70-8625-5997-5FFB-68C4E7218311}"/>
              </a:ext>
            </a:extLst>
          </p:cNvPr>
          <p:cNvSpPr txBox="1"/>
          <p:nvPr/>
        </p:nvSpPr>
        <p:spPr>
          <a:xfrm>
            <a:off x="455617" y="985083"/>
            <a:ext cx="11584225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It’s a tractable problem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Do a cybersecurity </a:t>
            </a:r>
            <a:r>
              <a:rPr lang="en-US" sz="2400" dirty="0">
                <a:latin typeface="+mn-lt"/>
              </a:rPr>
              <a:t>m</a:t>
            </a:r>
            <a:r>
              <a:rPr lang="en-US" sz="2400" dirty="0">
                <a:effectLst/>
                <a:latin typeface="+mn-lt"/>
              </a:rPr>
              <a:t>aturity </a:t>
            </a:r>
            <a:r>
              <a:rPr lang="en-US" sz="2400" dirty="0">
                <a:latin typeface="+mn-lt"/>
              </a:rPr>
              <a:t>s</a:t>
            </a:r>
            <a:r>
              <a:rPr lang="en-US" sz="2400" dirty="0">
                <a:effectLst/>
                <a:latin typeface="+mn-lt"/>
              </a:rPr>
              <a:t>elf-assessment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Remember the supply chain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Track your progress</a:t>
            </a:r>
            <a:endParaRPr lang="en-US" sz="24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8392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on GitHub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8602B-1BC4-904C-BFAC-74CE0F08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8323" y="1034903"/>
            <a:ext cx="8632178" cy="53624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38D5AC-F2CE-EEDF-F93C-BC5BEDC13283}"/>
              </a:ext>
            </a:extLst>
          </p:cNvPr>
          <p:cNvSpPr/>
          <p:nvPr/>
        </p:nvSpPr>
        <p:spPr>
          <a:xfrm>
            <a:off x="6476384" y="522828"/>
            <a:ext cx="5256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https://github.com/nutonomy/AVCDL </a:t>
            </a:r>
          </a:p>
        </p:txBody>
      </p:sp>
    </p:spTree>
    <p:extLst>
      <p:ext uri="{BB962C8B-B14F-4D97-AF65-F5344CB8AC3E}">
        <p14:creationId xmlns:p14="http://schemas.microsoft.com/office/powerpoint/2010/main" val="3471660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ADD955-FB51-884A-BB70-F684A749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52031" y="4453392"/>
            <a:ext cx="3173604" cy="191622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38DDA6C-5C14-B045-99A9-B1386C79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135" y="5170076"/>
            <a:ext cx="3033583" cy="145932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Materials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FE0C9-196E-C14A-AD18-A14C5CEAD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7" y="4875352"/>
            <a:ext cx="2349109" cy="11341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DE02D-3148-FF42-AEF9-F9FEC7F91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68" y="5320323"/>
            <a:ext cx="2351638" cy="9848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E38643-DBB1-F54F-8BA9-677E6223EA60}"/>
              </a:ext>
            </a:extLst>
          </p:cNvPr>
          <p:cNvSpPr/>
          <p:nvPr/>
        </p:nvSpPr>
        <p:spPr>
          <a:xfrm>
            <a:off x="296675" y="6386936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https://github.com/nutonomy/AVCDL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26" name="Picture 2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DE5C5D-DECB-1643-9B25-AAA67CF96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17" y="1084917"/>
            <a:ext cx="1978346" cy="2552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48AFA2-0F70-D944-A9B7-0B63BAC2A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0828" y="1084917"/>
            <a:ext cx="1959992" cy="252586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41ECF1-4F53-694C-96BC-D32B980591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1324" y="1441980"/>
            <a:ext cx="1959992" cy="2534035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BCD189-4D2B-8849-AB1E-1B9CBCD1DD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1294" y="1804764"/>
            <a:ext cx="1977741" cy="255285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7" name="Picture 26" descr="Text, letter&#10;&#10;Description automatically generated">
            <a:extLst>
              <a:ext uri="{FF2B5EF4-FFF2-40B4-BE49-F238E27FC236}">
                <a16:creationId xmlns:a16="http://schemas.microsoft.com/office/drawing/2014/main" id="{D4484DC9-2778-3342-81C1-8B0997C313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264" y="2258228"/>
            <a:ext cx="1977741" cy="2543266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9" name="Picture 28" descr="Text, application&#10;&#10;Description automatically generated">
            <a:extLst>
              <a:ext uri="{FF2B5EF4-FFF2-40B4-BE49-F238E27FC236}">
                <a16:creationId xmlns:a16="http://schemas.microsoft.com/office/drawing/2014/main" id="{8F0D631E-7B28-8247-ADAF-A75FA2A08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8438" y="2710068"/>
            <a:ext cx="1982704" cy="2552852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31" name="Picture 30" descr="Text, letter&#10;&#10;Description automatically generated">
            <a:extLst>
              <a:ext uri="{FF2B5EF4-FFF2-40B4-BE49-F238E27FC236}">
                <a16:creationId xmlns:a16="http://schemas.microsoft.com/office/drawing/2014/main" id="{B0B92218-3CA1-2D42-A598-A491C989CD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805" y="3161908"/>
            <a:ext cx="1979501" cy="2552852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92BA0F-4C50-6F48-B04A-40C836DB51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95584" y="2163606"/>
            <a:ext cx="1972934" cy="2538445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46CEC6-F79E-B64B-B68A-5F78326F04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9921" y="2602928"/>
            <a:ext cx="1966335" cy="253086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1BE88F-FB6D-BC41-A330-B0321D8C5C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46395" y="3077579"/>
            <a:ext cx="1980935" cy="255285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05BAA4-4FBF-8D4F-92DF-99B60EFFD0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3027" y="3493118"/>
            <a:ext cx="1980935" cy="25505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3F9CA4-C2F6-744F-81DE-42B33CA998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5430" y="3910362"/>
            <a:ext cx="1980935" cy="2553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4646A8-F0F3-9542-9312-CEE62FE6DC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6834" y="1111813"/>
            <a:ext cx="1959992" cy="253086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A30BA6-FC12-3542-858C-EA58C6FBCB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65643" y="1662798"/>
            <a:ext cx="1959992" cy="2534838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4031255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6" y="460683"/>
            <a:ext cx="11277591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6" name="Google Shape;879;p147">
            <a:extLst>
              <a:ext uri="{FF2B5EF4-FFF2-40B4-BE49-F238E27FC236}">
                <a16:creationId xmlns:a16="http://schemas.microsoft.com/office/drawing/2014/main" id="{62E5AFC2-2A26-CB49-B6DE-929E6E719FC5}"/>
              </a:ext>
            </a:extLst>
          </p:cNvPr>
          <p:cNvSpPr txBox="1">
            <a:spLocks/>
          </p:cNvSpPr>
          <p:nvPr/>
        </p:nvSpPr>
        <p:spPr>
          <a:xfrm>
            <a:off x="455616" y="1146448"/>
            <a:ext cx="11277592" cy="252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AVCDL (GitHub)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https://github.com/nutonomy/AVCDL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Incremental AVCDL Adoption (AVCDL elaboration document)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https://github.com/nutonomy/AVCDL/blob/main/distribution/reference_documents/elaboration_documents/Incremental%20AVCDL%20Adoption.pdf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AVCDL vendor CMM template (AVCDL template document)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https://github.com/nutonomy/AVCDL/blob/main/distribution/reference_documents/templates/AVCDL%20vendor%20CMM%20template.xlsx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310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373CF-C09E-3555-32CD-31FD0FAD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1" y="1107704"/>
            <a:ext cx="10538960" cy="5323601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48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373CF-C09E-3555-32CD-31FD0FAD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1" y="1107704"/>
            <a:ext cx="10538960" cy="5323601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Framework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07C6C4-F13B-9F32-DBD8-6B19146455EB}"/>
              </a:ext>
            </a:extLst>
          </p:cNvPr>
          <p:cNvSpPr/>
          <p:nvPr/>
        </p:nvSpPr>
        <p:spPr>
          <a:xfrm>
            <a:off x="824931" y="2652474"/>
            <a:ext cx="10538960" cy="37788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5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373CF-C09E-3555-32CD-31FD0FAD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1" y="1107704"/>
            <a:ext cx="10538960" cy="5323601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Framework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FF3DF6-7168-CB1C-2BA9-150047522421}"/>
              </a:ext>
            </a:extLst>
          </p:cNvPr>
          <p:cNvSpPr/>
          <p:nvPr/>
        </p:nvSpPr>
        <p:spPr>
          <a:xfrm>
            <a:off x="8289670" y="3170365"/>
            <a:ext cx="2829968" cy="326094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3DA47-CA98-197C-A2B6-90DCA9FE9B0D}"/>
              </a:ext>
            </a:extLst>
          </p:cNvPr>
          <p:cNvSpPr/>
          <p:nvPr/>
        </p:nvSpPr>
        <p:spPr>
          <a:xfrm>
            <a:off x="914399" y="1107705"/>
            <a:ext cx="10258635" cy="148865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69AF5C-3567-9C59-E131-0439A299C8B0}"/>
              </a:ext>
            </a:extLst>
          </p:cNvPr>
          <p:cNvSpPr/>
          <p:nvPr/>
        </p:nvSpPr>
        <p:spPr>
          <a:xfrm>
            <a:off x="8076088" y="2629734"/>
            <a:ext cx="3350575" cy="493910"/>
          </a:xfrm>
          <a:custGeom>
            <a:avLst/>
            <a:gdLst>
              <a:gd name="connsiteX0" fmla="*/ 26697 w 3350575"/>
              <a:gd name="connsiteY0" fmla="*/ 6675 h 493910"/>
              <a:gd name="connsiteX1" fmla="*/ 400467 w 3350575"/>
              <a:gd name="connsiteY1" fmla="*/ 260304 h 493910"/>
              <a:gd name="connsiteX2" fmla="*/ 0 w 3350575"/>
              <a:gd name="connsiteY2" fmla="*/ 493910 h 493910"/>
              <a:gd name="connsiteX3" fmla="*/ 2983480 w 3350575"/>
              <a:gd name="connsiteY3" fmla="*/ 493910 h 493910"/>
              <a:gd name="connsiteX4" fmla="*/ 3350575 w 3350575"/>
              <a:gd name="connsiteY4" fmla="*/ 253630 h 493910"/>
              <a:gd name="connsiteX5" fmla="*/ 2930084 w 3350575"/>
              <a:gd name="connsiteY5" fmla="*/ 0 h 49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0575" h="493910">
                <a:moveTo>
                  <a:pt x="26697" y="6675"/>
                </a:moveTo>
                <a:lnTo>
                  <a:pt x="400467" y="260304"/>
                </a:lnTo>
                <a:lnTo>
                  <a:pt x="0" y="493910"/>
                </a:lnTo>
                <a:lnTo>
                  <a:pt x="2983480" y="493910"/>
                </a:lnTo>
                <a:lnTo>
                  <a:pt x="3350575" y="253630"/>
                </a:lnTo>
                <a:lnTo>
                  <a:pt x="2930084" y="0"/>
                </a:lnTo>
              </a:path>
            </a:pathLst>
          </a:custGeom>
          <a:solidFill>
            <a:schemeClr val="lt1">
              <a:alpha val="7486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5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373CF-C09E-3555-32CD-31FD0FAD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1" y="1107704"/>
            <a:ext cx="10538960" cy="5323601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Framework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DCAB13-902B-4D46-C8FE-9FA1463D79C2}"/>
              </a:ext>
            </a:extLst>
          </p:cNvPr>
          <p:cNvSpPr/>
          <p:nvPr/>
        </p:nvSpPr>
        <p:spPr>
          <a:xfrm>
            <a:off x="914400" y="3170365"/>
            <a:ext cx="7321874" cy="326094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A4860-1704-56DF-B056-F322F12B4C20}"/>
              </a:ext>
            </a:extLst>
          </p:cNvPr>
          <p:cNvSpPr/>
          <p:nvPr/>
        </p:nvSpPr>
        <p:spPr>
          <a:xfrm>
            <a:off x="914399" y="1107705"/>
            <a:ext cx="10258635" cy="148865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089F87E-D336-5C6F-DED8-EB2757504AA5}"/>
              </a:ext>
            </a:extLst>
          </p:cNvPr>
          <p:cNvSpPr/>
          <p:nvPr/>
        </p:nvSpPr>
        <p:spPr>
          <a:xfrm>
            <a:off x="760888" y="2636409"/>
            <a:ext cx="7715667" cy="487235"/>
          </a:xfrm>
          <a:custGeom>
            <a:avLst/>
            <a:gdLst>
              <a:gd name="connsiteX0" fmla="*/ 26697 w 7715667"/>
              <a:gd name="connsiteY0" fmla="*/ 0 h 487235"/>
              <a:gd name="connsiteX1" fmla="*/ 7328548 w 7715667"/>
              <a:gd name="connsiteY1" fmla="*/ 6674 h 487235"/>
              <a:gd name="connsiteX2" fmla="*/ 7715667 w 7715667"/>
              <a:gd name="connsiteY2" fmla="*/ 260303 h 487235"/>
              <a:gd name="connsiteX3" fmla="*/ 7321874 w 7715667"/>
              <a:gd name="connsiteY3" fmla="*/ 480560 h 487235"/>
              <a:gd name="connsiteX4" fmla="*/ 0 w 7715667"/>
              <a:gd name="connsiteY4" fmla="*/ 487235 h 48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667" h="487235">
                <a:moveTo>
                  <a:pt x="26697" y="0"/>
                </a:moveTo>
                <a:lnTo>
                  <a:pt x="7328548" y="6674"/>
                </a:lnTo>
                <a:lnTo>
                  <a:pt x="7715667" y="260303"/>
                </a:lnTo>
                <a:lnTo>
                  <a:pt x="7321874" y="480560"/>
                </a:lnTo>
                <a:lnTo>
                  <a:pt x="0" y="487235"/>
                </a:lnTo>
              </a:path>
            </a:pathLst>
          </a:custGeom>
          <a:solidFill>
            <a:srgbClr val="FFFFFF">
              <a:alpha val="7523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7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Incremental Adoption Spectrum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43AF9-C0EF-D5BA-9ABF-E7623A771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3677587"/>
            <a:ext cx="11277833" cy="3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Incremental Adoption Spectrum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9E36E-5EDE-C5CC-014D-6D45B1C6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2448154"/>
            <a:ext cx="11277833" cy="16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032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onal Masters">
  <a:themeElements>
    <a:clrScheme name="Motional">
      <a:dk1>
        <a:srgbClr val="000000"/>
      </a:dk1>
      <a:lt1>
        <a:srgbClr val="FFFFFF"/>
      </a:lt1>
      <a:dk2>
        <a:srgbClr val="092871"/>
      </a:dk2>
      <a:lt2>
        <a:srgbClr val="5B48F6"/>
      </a:lt2>
      <a:accent1>
        <a:srgbClr val="C9EAF1"/>
      </a:accent1>
      <a:accent2>
        <a:srgbClr val="ADB9E3"/>
      </a:accent2>
      <a:accent3>
        <a:srgbClr val="00F6FF"/>
      </a:accent3>
      <a:accent4>
        <a:srgbClr val="D2DCDC"/>
      </a:accent4>
      <a:accent5>
        <a:srgbClr val="828791"/>
      </a:accent5>
      <a:accent6>
        <a:srgbClr val="404449"/>
      </a:accent6>
      <a:hlink>
        <a:srgbClr val="0000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onal Masters">
  <a:themeElements>
    <a:clrScheme name="Motional">
      <a:dk1>
        <a:srgbClr val="000000"/>
      </a:dk1>
      <a:lt1>
        <a:srgbClr val="FFFFFF"/>
      </a:lt1>
      <a:dk2>
        <a:srgbClr val="092871"/>
      </a:dk2>
      <a:lt2>
        <a:srgbClr val="5B48F6"/>
      </a:lt2>
      <a:accent1>
        <a:srgbClr val="C9EAF1"/>
      </a:accent1>
      <a:accent2>
        <a:srgbClr val="ADB9E3"/>
      </a:accent2>
      <a:accent3>
        <a:srgbClr val="00F6FF"/>
      </a:accent3>
      <a:accent4>
        <a:srgbClr val="D2DCDC"/>
      </a:accent4>
      <a:accent5>
        <a:srgbClr val="828791"/>
      </a:accent5>
      <a:accent6>
        <a:srgbClr val="404449"/>
      </a:accent6>
      <a:hlink>
        <a:srgbClr val="0000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41758</TotalTime>
  <Words>2199</Words>
  <Application>Microsoft Macintosh PowerPoint</Application>
  <PresentationFormat>Custom</PresentationFormat>
  <Paragraphs>367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Poppins Medium</vt:lpstr>
      <vt:lpstr>Roboto Light</vt:lpstr>
      <vt:lpstr>Roboto</vt:lpstr>
      <vt:lpstr>Calibri</vt:lpstr>
      <vt:lpstr>Roboto Medium</vt:lpstr>
      <vt:lpstr>Courier New</vt:lpstr>
      <vt:lpstr>Merriweather Sans</vt:lpstr>
      <vt:lpstr>Arial</vt:lpstr>
      <vt:lpstr>Simple Light</vt:lpstr>
      <vt:lpstr>Motional Masters</vt:lpstr>
      <vt:lpstr>Motional Masters</vt:lpstr>
      <vt:lpstr>Incremental AVCDL Adoption</vt:lpstr>
      <vt:lpstr>AVCDL Core Document Set</vt:lpstr>
      <vt:lpstr>AVCDL Materials</vt:lpstr>
      <vt:lpstr>AVCDL Framework</vt:lpstr>
      <vt:lpstr>AVCDL Framework</vt:lpstr>
      <vt:lpstr>AVCDL Framework</vt:lpstr>
      <vt:lpstr>AVCDL Framework</vt:lpstr>
      <vt:lpstr>Incremental Adoption Spectrum</vt:lpstr>
      <vt:lpstr>Incremental Adoption Spectrum</vt:lpstr>
      <vt:lpstr>Incremental Adoption Spectrum</vt:lpstr>
      <vt:lpstr>Incremental Adoption Spectrum</vt:lpstr>
      <vt:lpstr>Incremental Adoption Spectrum</vt:lpstr>
      <vt:lpstr>Incremental Adoption Spectrum</vt:lpstr>
      <vt:lpstr>Prioritized Phase Requirements</vt:lpstr>
      <vt:lpstr>Preliminary vs Full Implementation</vt:lpstr>
      <vt:lpstr>Preliminary vs Full Implementation</vt:lpstr>
      <vt:lpstr>Preliminary vs Full Implementation</vt:lpstr>
      <vt:lpstr>Safety-related Phase Requirements</vt:lpstr>
      <vt:lpstr>Incremental Implementation Stages</vt:lpstr>
      <vt:lpstr>Barebones</vt:lpstr>
      <vt:lpstr>Tactical</vt:lpstr>
      <vt:lpstr>Tracked</vt:lpstr>
      <vt:lpstr>Managed</vt:lpstr>
      <vt:lpstr>Mature</vt:lpstr>
      <vt:lpstr>Supply Chain Activities</vt:lpstr>
      <vt:lpstr>Evaluating Your Status</vt:lpstr>
      <vt:lpstr>Mapping Your Status</vt:lpstr>
      <vt:lpstr>Summary</vt:lpstr>
      <vt:lpstr>AVCDL on GitHub</vt:lpstr>
      <vt:lpstr>References</vt:lpstr>
    </vt:vector>
  </TitlesOfParts>
  <Manager/>
  <Company>Motional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AVCDL Supply Chain Overview</dc:title>
  <dc:subject>supply chain</dc:subject>
  <dc:creator>Charles Wilson</dc:creator>
  <cp:keywords>cybersecurity, supply chain</cp:keywords>
  <dc:description>This work was created by Motional and is licensed under the Creative Commons Attribution-Share Alike (CC BY-SA-4.0) License.
https://creativecommons.org/licenses/by/4.0/legalcode
</dc:description>
  <cp:lastModifiedBy>Charles Wilson</cp:lastModifiedBy>
  <cp:revision>139</cp:revision>
  <cp:lastPrinted>2023-09-15T13:24:04Z</cp:lastPrinted>
  <dcterms:modified xsi:type="dcterms:W3CDTF">2023-09-15T13:24:25Z</dcterms:modified>
  <cp:category>cybersecurity</cp:category>
</cp:coreProperties>
</file>